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7" r:id="rId5"/>
    <p:sldId id="263" r:id="rId6"/>
    <p:sldId id="272" r:id="rId7"/>
    <p:sldId id="281" r:id="rId8"/>
    <p:sldId id="283" r:id="rId9"/>
    <p:sldId id="261" r:id="rId10"/>
    <p:sldId id="284" r:id="rId11"/>
    <p:sldId id="285" r:id="rId12"/>
    <p:sldId id="277" r:id="rId13"/>
    <p:sldId id="282" r:id="rId14"/>
    <p:sldId id="286" r:id="rId15"/>
    <p:sldId id="262" r:id="rId16"/>
    <p:sldId id="259" r:id="rId17"/>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485F74-B9CE-4873-9948-2C42DA42F72D}" v="152" dt="2024-11-01T04:19:45.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45" autoAdjust="0"/>
    <p:restoredTop sz="82424" autoAdjust="0"/>
  </p:normalViewPr>
  <p:slideViewPr>
    <p:cSldViewPr snapToGrid="0">
      <p:cViewPr varScale="1">
        <p:scale>
          <a:sx n="82" d="100"/>
          <a:sy n="82" d="100"/>
        </p:scale>
        <p:origin x="677"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kongolo, Vanessa" userId="7c2c1314-82bc-41a4-844f-bf8e321ea0f2" providerId="ADAL" clId="{91485F74-B9CE-4873-9948-2C42DA42F72D}"/>
    <pc:docChg chg="undo custSel addSld delSld modSld sldOrd">
      <pc:chgData name="Nkongolo, Vanessa" userId="7c2c1314-82bc-41a4-844f-bf8e321ea0f2" providerId="ADAL" clId="{91485F74-B9CE-4873-9948-2C42DA42F72D}" dt="2024-11-01T04:19:45.769" v="2478"/>
      <pc:docMkLst>
        <pc:docMk/>
      </pc:docMkLst>
      <pc:sldChg chg="addSp modSp mod">
        <pc:chgData name="Nkongolo, Vanessa" userId="7c2c1314-82bc-41a4-844f-bf8e321ea0f2" providerId="ADAL" clId="{91485F74-B9CE-4873-9948-2C42DA42F72D}" dt="2024-11-01T01:58:44.069" v="1318" actId="20577"/>
        <pc:sldMkLst>
          <pc:docMk/>
          <pc:sldMk cId="0" sldId="259"/>
        </pc:sldMkLst>
        <pc:spChg chg="mod">
          <ac:chgData name="Nkongolo, Vanessa" userId="7c2c1314-82bc-41a4-844f-bf8e321ea0f2" providerId="ADAL" clId="{91485F74-B9CE-4873-9948-2C42DA42F72D}" dt="2024-11-01T01:56:52.882" v="1253" actId="1076"/>
          <ac:spMkLst>
            <pc:docMk/>
            <pc:sldMk cId="0" sldId="259"/>
            <ac:spMk id="2" creationId="{00000000-0000-0000-0000-000000000000}"/>
          </ac:spMkLst>
        </pc:spChg>
        <pc:spChg chg="add mod">
          <ac:chgData name="Nkongolo, Vanessa" userId="7c2c1314-82bc-41a4-844f-bf8e321ea0f2" providerId="ADAL" clId="{91485F74-B9CE-4873-9948-2C42DA42F72D}" dt="2024-11-01T01:58:44.069" v="1318" actId="20577"/>
          <ac:spMkLst>
            <pc:docMk/>
            <pc:sldMk cId="0" sldId="259"/>
            <ac:spMk id="3" creationId="{409709D0-92FE-2145-0A3E-A26E940DCB74}"/>
          </ac:spMkLst>
        </pc:spChg>
      </pc:sldChg>
      <pc:sldChg chg="addSp delSp modSp mod">
        <pc:chgData name="Nkongolo, Vanessa" userId="7c2c1314-82bc-41a4-844f-bf8e321ea0f2" providerId="ADAL" clId="{91485F74-B9CE-4873-9948-2C42DA42F72D}" dt="2024-11-01T03:13:41.675" v="2235" actId="20577"/>
        <pc:sldMkLst>
          <pc:docMk/>
          <pc:sldMk cId="0" sldId="261"/>
        </pc:sldMkLst>
        <pc:spChg chg="mod">
          <ac:chgData name="Nkongolo, Vanessa" userId="7c2c1314-82bc-41a4-844f-bf8e321ea0f2" providerId="ADAL" clId="{91485F74-B9CE-4873-9948-2C42DA42F72D}" dt="2024-11-01T02:37:52.954" v="1876" actId="20577"/>
          <ac:spMkLst>
            <pc:docMk/>
            <pc:sldMk cId="0" sldId="261"/>
            <ac:spMk id="2" creationId="{00000000-0000-0000-0000-000000000000}"/>
          </ac:spMkLst>
        </pc:spChg>
        <pc:spChg chg="mod">
          <ac:chgData name="Nkongolo, Vanessa" userId="7c2c1314-82bc-41a4-844f-bf8e321ea0f2" providerId="ADAL" clId="{91485F74-B9CE-4873-9948-2C42DA42F72D}" dt="2024-11-01T03:13:41.675" v="2235" actId="20577"/>
          <ac:spMkLst>
            <pc:docMk/>
            <pc:sldMk cId="0" sldId="261"/>
            <ac:spMk id="5" creationId="{00000000-0000-0000-0000-000000000000}"/>
          </ac:spMkLst>
        </pc:spChg>
        <pc:spChg chg="add del mod">
          <ac:chgData name="Nkongolo, Vanessa" userId="7c2c1314-82bc-41a4-844f-bf8e321ea0f2" providerId="ADAL" clId="{91485F74-B9CE-4873-9948-2C42DA42F72D}" dt="2024-11-01T02:54:56.583" v="1974" actId="931"/>
          <ac:spMkLst>
            <pc:docMk/>
            <pc:sldMk cId="0" sldId="261"/>
            <ac:spMk id="6" creationId="{23BD6B0F-701F-DBAB-87B2-93437FB4F9E7}"/>
          </ac:spMkLst>
        </pc:spChg>
        <pc:picChg chg="del">
          <ac:chgData name="Nkongolo, Vanessa" userId="7c2c1314-82bc-41a4-844f-bf8e321ea0f2" providerId="ADAL" clId="{91485F74-B9CE-4873-9948-2C42DA42F72D}" dt="2024-11-01T01:15:59.111" v="11" actId="478"/>
          <ac:picMkLst>
            <pc:docMk/>
            <pc:sldMk cId="0" sldId="261"/>
            <ac:picMk id="4" creationId="{1127D4A0-26C3-A2ED-7741-19D7F9E0705A}"/>
          </ac:picMkLst>
        </pc:picChg>
        <pc:picChg chg="add mod">
          <ac:chgData name="Nkongolo, Vanessa" userId="7c2c1314-82bc-41a4-844f-bf8e321ea0f2" providerId="ADAL" clId="{91485F74-B9CE-4873-9948-2C42DA42F72D}" dt="2024-11-01T02:55:21.889" v="1977" actId="14100"/>
          <ac:picMkLst>
            <pc:docMk/>
            <pc:sldMk cId="0" sldId="261"/>
            <ac:picMk id="4" creationId="{E316D581-0182-C725-25D8-82BF63456F53}"/>
          </ac:picMkLst>
        </pc:picChg>
      </pc:sldChg>
      <pc:sldChg chg="addSp delSp modSp mod modAnim">
        <pc:chgData name="Nkongolo, Vanessa" userId="7c2c1314-82bc-41a4-844f-bf8e321ea0f2" providerId="ADAL" clId="{91485F74-B9CE-4873-9948-2C42DA42F72D}" dt="2024-11-01T04:19:45.769" v="2478"/>
        <pc:sldMkLst>
          <pc:docMk/>
          <pc:sldMk cId="0" sldId="262"/>
        </pc:sldMkLst>
        <pc:spChg chg="add del mod">
          <ac:chgData name="Nkongolo, Vanessa" userId="7c2c1314-82bc-41a4-844f-bf8e321ea0f2" providerId="ADAL" clId="{91485F74-B9CE-4873-9948-2C42DA42F72D}" dt="2024-11-01T03:09:20.316" v="2185" actId="20577"/>
          <ac:spMkLst>
            <pc:docMk/>
            <pc:sldMk cId="0" sldId="262"/>
            <ac:spMk id="3" creationId="{93262168-4BF6-E724-E033-90209B136FFE}"/>
          </ac:spMkLst>
        </pc:spChg>
        <pc:spChg chg="add mod">
          <ac:chgData name="Nkongolo, Vanessa" userId="7c2c1314-82bc-41a4-844f-bf8e321ea0f2" providerId="ADAL" clId="{91485F74-B9CE-4873-9948-2C42DA42F72D}" dt="2024-11-01T01:53:00.553" v="937"/>
          <ac:spMkLst>
            <pc:docMk/>
            <pc:sldMk cId="0" sldId="262"/>
            <ac:spMk id="4" creationId="{54C7526D-842F-7D19-B529-6C0CD4E01421}"/>
          </ac:spMkLst>
        </pc:spChg>
        <pc:spChg chg="add">
          <ac:chgData name="Nkongolo, Vanessa" userId="7c2c1314-82bc-41a4-844f-bf8e321ea0f2" providerId="ADAL" clId="{91485F74-B9CE-4873-9948-2C42DA42F72D}" dt="2024-11-01T01:53:03.303" v="940"/>
          <ac:spMkLst>
            <pc:docMk/>
            <pc:sldMk cId="0" sldId="262"/>
            <ac:spMk id="5" creationId="{27F5B5CD-A237-0B47-C094-782D0E6E6E79}"/>
          </ac:spMkLst>
        </pc:spChg>
        <pc:spChg chg="add mod">
          <ac:chgData name="Nkongolo, Vanessa" userId="7c2c1314-82bc-41a4-844f-bf8e321ea0f2" providerId="ADAL" clId="{91485F74-B9CE-4873-9948-2C42DA42F72D}" dt="2024-11-01T01:53:17.498" v="943"/>
          <ac:spMkLst>
            <pc:docMk/>
            <pc:sldMk cId="0" sldId="262"/>
            <ac:spMk id="6" creationId="{3B41F3E9-BE93-B610-4739-6D60B53E374B}"/>
          </ac:spMkLst>
        </pc:spChg>
      </pc:sldChg>
      <pc:sldChg chg="modSp mod modAnim">
        <pc:chgData name="Nkongolo, Vanessa" userId="7c2c1314-82bc-41a4-844f-bf8e321ea0f2" providerId="ADAL" clId="{91485F74-B9CE-4873-9948-2C42DA42F72D}" dt="2024-10-31T23:16:04.656" v="9" actId="20577"/>
        <pc:sldMkLst>
          <pc:docMk/>
          <pc:sldMk cId="0" sldId="263"/>
        </pc:sldMkLst>
        <pc:spChg chg="mod">
          <ac:chgData name="Nkongolo, Vanessa" userId="7c2c1314-82bc-41a4-844f-bf8e321ea0f2" providerId="ADAL" clId="{91485F74-B9CE-4873-9948-2C42DA42F72D}" dt="2024-10-31T23:16:04.656" v="9" actId="20577"/>
          <ac:spMkLst>
            <pc:docMk/>
            <pc:sldMk cId="0" sldId="263"/>
            <ac:spMk id="6" creationId="{00000000-0000-0000-0000-000000000000}"/>
          </ac:spMkLst>
        </pc:spChg>
      </pc:sldChg>
      <pc:sldChg chg="modAnim">
        <pc:chgData name="Nkongolo, Vanessa" userId="7c2c1314-82bc-41a4-844f-bf8e321ea0f2" providerId="ADAL" clId="{91485F74-B9CE-4873-9948-2C42DA42F72D}" dt="2024-10-31T23:20:25.997" v="10"/>
        <pc:sldMkLst>
          <pc:docMk/>
          <pc:sldMk cId="1682840202" sldId="272"/>
        </pc:sldMkLst>
      </pc:sldChg>
      <pc:sldChg chg="del">
        <pc:chgData name="Nkongolo, Vanessa" userId="7c2c1314-82bc-41a4-844f-bf8e321ea0f2" providerId="ADAL" clId="{91485F74-B9CE-4873-9948-2C42DA42F72D}" dt="2024-11-01T02:16:59.386" v="1572" actId="47"/>
        <pc:sldMkLst>
          <pc:docMk/>
          <pc:sldMk cId="3360308564" sldId="274"/>
        </pc:sldMkLst>
      </pc:sldChg>
      <pc:sldChg chg="del">
        <pc:chgData name="Nkongolo, Vanessa" userId="7c2c1314-82bc-41a4-844f-bf8e321ea0f2" providerId="ADAL" clId="{91485F74-B9CE-4873-9948-2C42DA42F72D}" dt="2024-11-01T02:17:01.434" v="1573" actId="47"/>
        <pc:sldMkLst>
          <pc:docMk/>
          <pc:sldMk cId="4072769455" sldId="275"/>
        </pc:sldMkLst>
      </pc:sldChg>
      <pc:sldChg chg="del">
        <pc:chgData name="Nkongolo, Vanessa" userId="7c2c1314-82bc-41a4-844f-bf8e321ea0f2" providerId="ADAL" clId="{91485F74-B9CE-4873-9948-2C42DA42F72D}" dt="2024-11-01T02:17:05.516" v="1575" actId="47"/>
        <pc:sldMkLst>
          <pc:docMk/>
          <pc:sldMk cId="1542609668" sldId="276"/>
        </pc:sldMkLst>
      </pc:sldChg>
      <pc:sldChg chg="addSp delSp modSp mod">
        <pc:chgData name="Nkongolo, Vanessa" userId="7c2c1314-82bc-41a4-844f-bf8e321ea0f2" providerId="ADAL" clId="{91485F74-B9CE-4873-9948-2C42DA42F72D}" dt="2024-11-01T04:16:40.447" v="2407" actId="20577"/>
        <pc:sldMkLst>
          <pc:docMk/>
          <pc:sldMk cId="546166239" sldId="277"/>
        </pc:sldMkLst>
        <pc:spChg chg="mod">
          <ac:chgData name="Nkongolo, Vanessa" userId="7c2c1314-82bc-41a4-844f-bf8e321ea0f2" providerId="ADAL" clId="{91485F74-B9CE-4873-9948-2C42DA42F72D}" dt="2024-11-01T02:18:28.863" v="1601" actId="20577"/>
          <ac:spMkLst>
            <pc:docMk/>
            <pc:sldMk cId="546166239" sldId="277"/>
            <ac:spMk id="2" creationId="{08E8E951-90CB-E99B-7E5A-17BC727B75EB}"/>
          </ac:spMkLst>
        </pc:spChg>
        <pc:spChg chg="mod">
          <ac:chgData name="Nkongolo, Vanessa" userId="7c2c1314-82bc-41a4-844f-bf8e321ea0f2" providerId="ADAL" clId="{91485F74-B9CE-4873-9948-2C42DA42F72D}" dt="2024-11-01T04:16:40.447" v="2407" actId="20577"/>
          <ac:spMkLst>
            <pc:docMk/>
            <pc:sldMk cId="546166239" sldId="277"/>
            <ac:spMk id="3" creationId="{C5D31CBF-8609-B72B-AD12-03CC717D8DE3}"/>
          </ac:spMkLst>
        </pc:spChg>
        <pc:spChg chg="add del mod">
          <ac:chgData name="Nkongolo, Vanessa" userId="7c2c1314-82bc-41a4-844f-bf8e321ea0f2" providerId="ADAL" clId="{91485F74-B9CE-4873-9948-2C42DA42F72D}" dt="2024-11-01T03:06:34.667" v="2018" actId="478"/>
          <ac:spMkLst>
            <pc:docMk/>
            <pc:sldMk cId="546166239" sldId="277"/>
            <ac:spMk id="6" creationId="{3A757144-B53B-05E0-59B4-10D47525C62C}"/>
          </ac:spMkLst>
        </pc:spChg>
        <pc:picChg chg="add mod">
          <ac:chgData name="Nkongolo, Vanessa" userId="7c2c1314-82bc-41a4-844f-bf8e321ea0f2" providerId="ADAL" clId="{91485F74-B9CE-4873-9948-2C42DA42F72D}" dt="2024-11-01T03:06:40.820" v="2020" actId="14100"/>
          <ac:picMkLst>
            <pc:docMk/>
            <pc:sldMk cId="546166239" sldId="277"/>
            <ac:picMk id="5" creationId="{04610F37-B1A6-24CE-520B-F49C610295D1}"/>
          </ac:picMkLst>
        </pc:picChg>
        <pc:picChg chg="del">
          <ac:chgData name="Nkongolo, Vanessa" userId="7c2c1314-82bc-41a4-844f-bf8e321ea0f2" providerId="ADAL" clId="{91485F74-B9CE-4873-9948-2C42DA42F72D}" dt="2024-11-01T02:01:05.948" v="1338" actId="478"/>
          <ac:picMkLst>
            <pc:docMk/>
            <pc:sldMk cId="546166239" sldId="277"/>
            <ac:picMk id="9" creationId="{7D4785A4-CC65-89E8-5CB6-95566A5C01F1}"/>
          </ac:picMkLst>
        </pc:picChg>
      </pc:sldChg>
      <pc:sldChg chg="del">
        <pc:chgData name="Nkongolo, Vanessa" userId="7c2c1314-82bc-41a4-844f-bf8e321ea0f2" providerId="ADAL" clId="{91485F74-B9CE-4873-9948-2C42DA42F72D}" dt="2024-11-01T02:16:43.016" v="1570" actId="47"/>
        <pc:sldMkLst>
          <pc:docMk/>
          <pc:sldMk cId="380584090" sldId="278"/>
        </pc:sldMkLst>
      </pc:sldChg>
      <pc:sldChg chg="del">
        <pc:chgData name="Nkongolo, Vanessa" userId="7c2c1314-82bc-41a4-844f-bf8e321ea0f2" providerId="ADAL" clId="{91485F74-B9CE-4873-9948-2C42DA42F72D}" dt="2024-11-01T02:16:55.773" v="1571" actId="47"/>
        <pc:sldMkLst>
          <pc:docMk/>
          <pc:sldMk cId="2706322115" sldId="279"/>
        </pc:sldMkLst>
      </pc:sldChg>
      <pc:sldChg chg="del">
        <pc:chgData name="Nkongolo, Vanessa" userId="7c2c1314-82bc-41a4-844f-bf8e321ea0f2" providerId="ADAL" clId="{91485F74-B9CE-4873-9948-2C42DA42F72D}" dt="2024-11-01T02:17:03.614" v="1574" actId="47"/>
        <pc:sldMkLst>
          <pc:docMk/>
          <pc:sldMk cId="468414870" sldId="280"/>
        </pc:sldMkLst>
      </pc:sldChg>
      <pc:sldChg chg="modSp add mod ord modAnim">
        <pc:chgData name="Nkongolo, Vanessa" userId="7c2c1314-82bc-41a4-844f-bf8e321ea0f2" providerId="ADAL" clId="{91485F74-B9CE-4873-9948-2C42DA42F72D}" dt="2024-11-01T03:46:13.238" v="2401" actId="20577"/>
        <pc:sldMkLst>
          <pc:docMk/>
          <pc:sldMk cId="3365795697" sldId="281"/>
        </pc:sldMkLst>
        <pc:spChg chg="mod">
          <ac:chgData name="Nkongolo, Vanessa" userId="7c2c1314-82bc-41a4-844f-bf8e321ea0f2" providerId="ADAL" clId="{91485F74-B9CE-4873-9948-2C42DA42F72D}" dt="2024-11-01T02:18:53.810" v="1604" actId="1076"/>
          <ac:spMkLst>
            <pc:docMk/>
            <pc:sldMk cId="3365795697" sldId="281"/>
            <ac:spMk id="5" creationId="{1F183573-41C9-EC91-AACB-099E5B07EEAA}"/>
          </ac:spMkLst>
        </pc:spChg>
        <pc:spChg chg="mod">
          <ac:chgData name="Nkongolo, Vanessa" userId="7c2c1314-82bc-41a4-844f-bf8e321ea0f2" providerId="ADAL" clId="{91485F74-B9CE-4873-9948-2C42DA42F72D}" dt="2024-11-01T03:46:13.238" v="2401" actId="20577"/>
          <ac:spMkLst>
            <pc:docMk/>
            <pc:sldMk cId="3365795697" sldId="281"/>
            <ac:spMk id="6" creationId="{34CD3F2F-D066-6DE1-E4D7-50FCB5F74F39}"/>
          </ac:spMkLst>
        </pc:spChg>
      </pc:sldChg>
      <pc:sldChg chg="addSp delSp modSp add mod modClrScheme modAnim chgLayout">
        <pc:chgData name="Nkongolo, Vanessa" userId="7c2c1314-82bc-41a4-844f-bf8e321ea0f2" providerId="ADAL" clId="{91485F74-B9CE-4873-9948-2C42DA42F72D}" dt="2024-11-01T04:19:20.392" v="2477" actId="20577"/>
        <pc:sldMkLst>
          <pc:docMk/>
          <pc:sldMk cId="3797151349" sldId="282"/>
        </pc:sldMkLst>
        <pc:spChg chg="mod">
          <ac:chgData name="Nkongolo, Vanessa" userId="7c2c1314-82bc-41a4-844f-bf8e321ea0f2" providerId="ADAL" clId="{91485F74-B9CE-4873-9948-2C42DA42F72D}" dt="2024-11-01T02:07:35.656" v="1566" actId="26606"/>
          <ac:spMkLst>
            <pc:docMk/>
            <pc:sldMk cId="3797151349" sldId="282"/>
            <ac:spMk id="2" creationId="{C140542A-D8F0-253E-6DBE-CF6168BC2F6C}"/>
          </ac:spMkLst>
        </pc:spChg>
        <pc:spChg chg="mod">
          <ac:chgData name="Nkongolo, Vanessa" userId="7c2c1314-82bc-41a4-844f-bf8e321ea0f2" providerId="ADAL" clId="{91485F74-B9CE-4873-9948-2C42DA42F72D}" dt="2024-11-01T04:19:20.392" v="2477" actId="20577"/>
          <ac:spMkLst>
            <pc:docMk/>
            <pc:sldMk cId="3797151349" sldId="282"/>
            <ac:spMk id="3" creationId="{4A92DA28-EE89-BD02-098C-734169850D76}"/>
          </ac:spMkLst>
        </pc:spChg>
        <pc:picChg chg="add del mod">
          <ac:chgData name="Nkongolo, Vanessa" userId="7c2c1314-82bc-41a4-844f-bf8e321ea0f2" providerId="ADAL" clId="{91485F74-B9CE-4873-9948-2C42DA42F72D}" dt="2024-11-01T04:17:07.274" v="2408" actId="478"/>
          <ac:picMkLst>
            <pc:docMk/>
            <pc:sldMk cId="3797151349" sldId="282"/>
            <ac:picMk id="5" creationId="{D078EF9F-10C7-45C0-B196-B5273D998F90}"/>
          </ac:picMkLst>
        </pc:picChg>
        <pc:picChg chg="add mod">
          <ac:chgData name="Nkongolo, Vanessa" userId="7c2c1314-82bc-41a4-844f-bf8e321ea0f2" providerId="ADAL" clId="{91485F74-B9CE-4873-9948-2C42DA42F72D}" dt="2024-11-01T04:17:10.451" v="2410" actId="1076"/>
          <ac:picMkLst>
            <pc:docMk/>
            <pc:sldMk cId="3797151349" sldId="282"/>
            <ac:picMk id="6" creationId="{B736F7DF-877A-D701-DFA7-0DF187561EC0}"/>
          </ac:picMkLst>
        </pc:picChg>
      </pc:sldChg>
      <pc:sldChg chg="addSp delSp modSp add mod ord modClrScheme chgLayout">
        <pc:chgData name="Nkongolo, Vanessa" userId="7c2c1314-82bc-41a4-844f-bf8e321ea0f2" providerId="ADAL" clId="{91485F74-B9CE-4873-9948-2C42DA42F72D}" dt="2024-11-01T02:36:38.228" v="1698" actId="14100"/>
        <pc:sldMkLst>
          <pc:docMk/>
          <pc:sldMk cId="1637328695" sldId="283"/>
        </pc:sldMkLst>
        <pc:spChg chg="mod">
          <ac:chgData name="Nkongolo, Vanessa" userId="7c2c1314-82bc-41a4-844f-bf8e321ea0f2" providerId="ADAL" clId="{91485F74-B9CE-4873-9948-2C42DA42F72D}" dt="2024-11-01T02:22:31.910" v="1638" actId="26606"/>
          <ac:spMkLst>
            <pc:docMk/>
            <pc:sldMk cId="1637328695" sldId="283"/>
            <ac:spMk id="2" creationId="{D7E977AB-81A6-EADF-CF24-F10E74C25495}"/>
          </ac:spMkLst>
        </pc:spChg>
        <pc:spChg chg="mod ord">
          <ac:chgData name="Nkongolo, Vanessa" userId="7c2c1314-82bc-41a4-844f-bf8e321ea0f2" providerId="ADAL" clId="{91485F74-B9CE-4873-9948-2C42DA42F72D}" dt="2024-11-01T02:36:38.228" v="1698" actId="14100"/>
          <ac:spMkLst>
            <pc:docMk/>
            <pc:sldMk cId="1637328695" sldId="283"/>
            <ac:spMk id="5" creationId="{36D25EBE-3A69-272C-D2B5-2EC1A2D2BF07}"/>
          </ac:spMkLst>
        </pc:spChg>
        <pc:spChg chg="del mod">
          <ac:chgData name="Nkongolo, Vanessa" userId="7c2c1314-82bc-41a4-844f-bf8e321ea0f2" providerId="ADAL" clId="{91485F74-B9CE-4873-9948-2C42DA42F72D}" dt="2024-11-01T02:21:40.870" v="1634" actId="931"/>
          <ac:spMkLst>
            <pc:docMk/>
            <pc:sldMk cId="1637328695" sldId="283"/>
            <ac:spMk id="6" creationId="{CD835791-5C17-8B54-D6D9-FDEC27130837}"/>
          </ac:spMkLst>
        </pc:spChg>
        <pc:spChg chg="add del mod">
          <ac:chgData name="Nkongolo, Vanessa" userId="7c2c1314-82bc-41a4-844f-bf8e321ea0f2" providerId="ADAL" clId="{91485F74-B9CE-4873-9948-2C42DA42F72D}" dt="2024-11-01T02:22:41.523" v="1640" actId="478"/>
          <ac:spMkLst>
            <pc:docMk/>
            <pc:sldMk cId="1637328695" sldId="283"/>
            <ac:spMk id="10" creationId="{CBD5455C-9B2F-3B0E-CEFB-552A2CA1BCAB}"/>
          </ac:spMkLst>
        </pc:spChg>
        <pc:spChg chg="add del mod">
          <ac:chgData name="Nkongolo, Vanessa" userId="7c2c1314-82bc-41a4-844f-bf8e321ea0f2" providerId="ADAL" clId="{91485F74-B9CE-4873-9948-2C42DA42F72D}" dt="2024-11-01T02:22:47.714" v="1641" actId="478"/>
          <ac:spMkLst>
            <pc:docMk/>
            <pc:sldMk cId="1637328695" sldId="283"/>
            <ac:spMk id="12" creationId="{2340F327-8C6D-20BA-2C86-02C0181B49FA}"/>
          </ac:spMkLst>
        </pc:spChg>
        <pc:picChg chg="add mod">
          <ac:chgData name="Nkongolo, Vanessa" userId="7c2c1314-82bc-41a4-844f-bf8e321ea0f2" providerId="ADAL" clId="{91485F74-B9CE-4873-9948-2C42DA42F72D}" dt="2024-11-01T02:36:27.203" v="1695" actId="14100"/>
          <ac:picMkLst>
            <pc:docMk/>
            <pc:sldMk cId="1637328695" sldId="283"/>
            <ac:picMk id="4" creationId="{10088B1B-DC88-5539-4946-D32673C1DC54}"/>
          </ac:picMkLst>
        </pc:picChg>
      </pc:sldChg>
      <pc:sldChg chg="addSp delSp modSp add mod">
        <pc:chgData name="Nkongolo, Vanessa" userId="7c2c1314-82bc-41a4-844f-bf8e321ea0f2" providerId="ADAL" clId="{91485F74-B9CE-4873-9948-2C42DA42F72D}" dt="2024-11-01T03:44:42.174" v="2356" actId="20577"/>
        <pc:sldMkLst>
          <pc:docMk/>
          <pc:sldMk cId="4023045718" sldId="284"/>
        </pc:sldMkLst>
        <pc:spChg chg="mod">
          <ac:chgData name="Nkongolo, Vanessa" userId="7c2c1314-82bc-41a4-844f-bf8e321ea0f2" providerId="ADAL" clId="{91485F74-B9CE-4873-9948-2C42DA42F72D}" dt="2024-11-01T03:44:42.174" v="2356" actId="20577"/>
          <ac:spMkLst>
            <pc:docMk/>
            <pc:sldMk cId="4023045718" sldId="284"/>
            <ac:spMk id="2" creationId="{19EC4490-8814-890B-409E-3E6E1DE90355}"/>
          </ac:spMkLst>
        </pc:spChg>
        <pc:spChg chg="mod ord">
          <ac:chgData name="Nkongolo, Vanessa" userId="7c2c1314-82bc-41a4-844f-bf8e321ea0f2" providerId="ADAL" clId="{91485F74-B9CE-4873-9948-2C42DA42F72D}" dt="2024-11-01T03:15:14.268" v="2257" actId="20577"/>
          <ac:spMkLst>
            <pc:docMk/>
            <pc:sldMk cId="4023045718" sldId="284"/>
            <ac:spMk id="5" creationId="{1E0651DE-249C-B9D5-64C4-3EAAB2C500BE}"/>
          </ac:spMkLst>
        </pc:spChg>
        <pc:spChg chg="del">
          <ac:chgData name="Nkongolo, Vanessa" userId="7c2c1314-82bc-41a4-844f-bf8e321ea0f2" providerId="ADAL" clId="{91485F74-B9CE-4873-9948-2C42DA42F72D}" dt="2024-11-01T03:02:17" v="1985" actId="931"/>
          <ac:spMkLst>
            <pc:docMk/>
            <pc:sldMk cId="4023045718" sldId="284"/>
            <ac:spMk id="6" creationId="{F590E27F-8552-4B0A-4AA7-DE61BE9BAE1D}"/>
          </ac:spMkLst>
        </pc:spChg>
        <pc:picChg chg="add mod">
          <ac:chgData name="Nkongolo, Vanessa" userId="7c2c1314-82bc-41a4-844f-bf8e321ea0f2" providerId="ADAL" clId="{91485F74-B9CE-4873-9948-2C42DA42F72D}" dt="2024-11-01T03:04:09.403" v="2004" actId="1076"/>
          <ac:picMkLst>
            <pc:docMk/>
            <pc:sldMk cId="4023045718" sldId="284"/>
            <ac:picMk id="4" creationId="{F177D0CF-9896-D80F-CEC5-AB114BB4CFB2}"/>
          </ac:picMkLst>
        </pc:picChg>
      </pc:sldChg>
      <pc:sldChg chg="addSp delSp modSp add mod ord">
        <pc:chgData name="Nkongolo, Vanessa" userId="7c2c1314-82bc-41a4-844f-bf8e321ea0f2" providerId="ADAL" clId="{91485F74-B9CE-4873-9948-2C42DA42F72D}" dt="2024-11-01T03:16:14.296" v="2269" actId="20577"/>
        <pc:sldMkLst>
          <pc:docMk/>
          <pc:sldMk cId="37582056" sldId="285"/>
        </pc:sldMkLst>
        <pc:spChg chg="mod">
          <ac:chgData name="Nkongolo, Vanessa" userId="7c2c1314-82bc-41a4-844f-bf8e321ea0f2" providerId="ADAL" clId="{91485F74-B9CE-4873-9948-2C42DA42F72D}" dt="2024-11-01T02:38:56.905" v="1958" actId="20577"/>
          <ac:spMkLst>
            <pc:docMk/>
            <pc:sldMk cId="37582056" sldId="285"/>
            <ac:spMk id="2" creationId="{FEACDC62-C6B4-B826-AB64-C299CCE2E0FA}"/>
          </ac:spMkLst>
        </pc:spChg>
        <pc:spChg chg="mod">
          <ac:chgData name="Nkongolo, Vanessa" userId="7c2c1314-82bc-41a4-844f-bf8e321ea0f2" providerId="ADAL" clId="{91485F74-B9CE-4873-9948-2C42DA42F72D}" dt="2024-11-01T03:16:14.296" v="2269" actId="20577"/>
          <ac:spMkLst>
            <pc:docMk/>
            <pc:sldMk cId="37582056" sldId="285"/>
            <ac:spMk id="5" creationId="{48FA621A-B538-AD6F-2329-789C9A82F8D4}"/>
          </ac:spMkLst>
        </pc:spChg>
        <pc:spChg chg="del">
          <ac:chgData name="Nkongolo, Vanessa" userId="7c2c1314-82bc-41a4-844f-bf8e321ea0f2" providerId="ADAL" clId="{91485F74-B9CE-4873-9948-2C42DA42F72D}" dt="2024-11-01T02:39:32.557" v="1965" actId="931"/>
          <ac:spMkLst>
            <pc:docMk/>
            <pc:sldMk cId="37582056" sldId="285"/>
            <ac:spMk id="6" creationId="{DCE46434-AA3B-13EF-4E35-91EFC8C3FB0F}"/>
          </ac:spMkLst>
        </pc:spChg>
        <pc:picChg chg="add mod">
          <ac:chgData name="Nkongolo, Vanessa" userId="7c2c1314-82bc-41a4-844f-bf8e321ea0f2" providerId="ADAL" clId="{91485F74-B9CE-4873-9948-2C42DA42F72D}" dt="2024-11-01T03:04:56.243" v="2012" actId="1076"/>
          <ac:picMkLst>
            <pc:docMk/>
            <pc:sldMk cId="37582056" sldId="285"/>
            <ac:picMk id="4" creationId="{59DF6CF1-3025-04E6-1ED2-0FFD21DB4A9A}"/>
          </ac:picMkLst>
        </pc:picChg>
      </pc:sldChg>
      <pc:sldChg chg="addSp delSp modSp add mod">
        <pc:chgData name="Nkongolo, Vanessa" userId="7c2c1314-82bc-41a4-844f-bf8e321ea0f2" providerId="ADAL" clId="{91485F74-B9CE-4873-9948-2C42DA42F72D}" dt="2024-11-01T04:18:11.630" v="2459" actId="20577"/>
        <pc:sldMkLst>
          <pc:docMk/>
          <pc:sldMk cId="2691761119" sldId="286"/>
        </pc:sldMkLst>
        <pc:spChg chg="mod">
          <ac:chgData name="Nkongolo, Vanessa" userId="7c2c1314-82bc-41a4-844f-bf8e321ea0f2" providerId="ADAL" clId="{91485F74-B9CE-4873-9948-2C42DA42F72D}" dt="2024-11-01T03:17:54.921" v="2296" actId="20577"/>
          <ac:spMkLst>
            <pc:docMk/>
            <pc:sldMk cId="2691761119" sldId="286"/>
            <ac:spMk id="2" creationId="{72C9B4B2-E3E0-5774-EB14-D928290A4462}"/>
          </ac:spMkLst>
        </pc:spChg>
        <pc:spChg chg="mod">
          <ac:chgData name="Nkongolo, Vanessa" userId="7c2c1314-82bc-41a4-844f-bf8e321ea0f2" providerId="ADAL" clId="{91485F74-B9CE-4873-9948-2C42DA42F72D}" dt="2024-11-01T04:18:11.630" v="2459" actId="20577"/>
          <ac:spMkLst>
            <pc:docMk/>
            <pc:sldMk cId="2691761119" sldId="286"/>
            <ac:spMk id="3" creationId="{F736E7A4-953A-0616-0F20-14E1287920BB}"/>
          </ac:spMkLst>
        </pc:spChg>
        <pc:picChg chg="del">
          <ac:chgData name="Nkongolo, Vanessa" userId="7c2c1314-82bc-41a4-844f-bf8e321ea0f2" providerId="ADAL" clId="{91485F74-B9CE-4873-9948-2C42DA42F72D}" dt="2024-11-01T04:17:46.281" v="2439" actId="478"/>
          <ac:picMkLst>
            <pc:docMk/>
            <pc:sldMk cId="2691761119" sldId="286"/>
            <ac:picMk id="5" creationId="{68C8E88A-C5E5-9385-4A1D-93B24A9D271F}"/>
          </ac:picMkLst>
        </pc:picChg>
        <pc:picChg chg="add mod">
          <ac:chgData name="Nkongolo, Vanessa" userId="7c2c1314-82bc-41a4-844f-bf8e321ea0f2" providerId="ADAL" clId="{91485F74-B9CE-4873-9948-2C42DA42F72D}" dt="2024-11-01T04:17:50.969" v="2441" actId="1076"/>
          <ac:picMkLst>
            <pc:docMk/>
            <pc:sldMk cId="2691761119" sldId="286"/>
            <ac:picMk id="6" creationId="{C28BD98D-FB8C-D233-3CCE-5442F5585ED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10/31/2024</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10/31/2024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13</a:t>
            </a:fld>
            <a:endParaRPr lang="en-US"/>
          </a:p>
        </p:txBody>
      </p:sp>
    </p:spTree>
    <p:extLst>
      <p:ext uri="{BB962C8B-B14F-4D97-AF65-F5344CB8AC3E}">
        <p14:creationId xmlns:p14="http://schemas.microsoft.com/office/powerpoint/2010/main" val="152445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2</a:t>
            </a:fld>
            <a:endParaRPr lang="en-US"/>
          </a:p>
        </p:txBody>
      </p:sp>
    </p:spTree>
    <p:extLst>
      <p:ext uri="{BB962C8B-B14F-4D97-AF65-F5344CB8AC3E}">
        <p14:creationId xmlns:p14="http://schemas.microsoft.com/office/powerpoint/2010/main" val="732057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3</a:t>
            </a:fld>
            <a:endParaRPr lang="en-US"/>
          </a:p>
        </p:txBody>
      </p:sp>
    </p:spTree>
    <p:extLst>
      <p:ext uri="{BB962C8B-B14F-4D97-AF65-F5344CB8AC3E}">
        <p14:creationId xmlns:p14="http://schemas.microsoft.com/office/powerpoint/2010/main" val="85106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06AF-C684-8818-82C8-EDCCABE09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CFC95-7E5F-8C28-09EA-08AA57479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80046-345F-94E1-5900-C5DD14D454A8}"/>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8532A860-1EF6-77ED-3049-369BFB310C39}"/>
              </a:ext>
            </a:extLst>
          </p:cNvPr>
          <p:cNvSpPr>
            <a:spLocks noGrp="1"/>
          </p:cNvSpPr>
          <p:nvPr>
            <p:ph type="sldNum" sz="quarter" idx="10"/>
          </p:nvPr>
        </p:nvSpPr>
        <p:spPr/>
        <p:txBody>
          <a:bodyPr/>
          <a:lstStyle/>
          <a:p>
            <a:fld id="{5257B995-136A-4A15-87A5-26420C3C1021}" type="slidenum">
              <a:rPr lang="en-US" smtClean="0"/>
              <a:pPr/>
              <a:t>4</a:t>
            </a:fld>
            <a:endParaRPr lang="en-US"/>
          </a:p>
        </p:txBody>
      </p:sp>
    </p:spTree>
    <p:extLst>
      <p:ext uri="{BB962C8B-B14F-4D97-AF65-F5344CB8AC3E}">
        <p14:creationId xmlns:p14="http://schemas.microsoft.com/office/powerpoint/2010/main" val="1088347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C107-5000-CB3A-67E0-7C392A2A6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3548F-BFDB-75FA-AA92-6938B4D54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A9314-9515-3301-07B9-9724FA2A23BF}"/>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5FAC6DF4-9781-3991-7108-0AB1D0272F06}"/>
              </a:ext>
            </a:extLst>
          </p:cNvPr>
          <p:cNvSpPr>
            <a:spLocks noGrp="1"/>
          </p:cNvSpPr>
          <p:nvPr>
            <p:ph type="sldNum" sz="quarter" idx="10"/>
          </p:nvPr>
        </p:nvSpPr>
        <p:spPr/>
        <p:txBody>
          <a:bodyPr/>
          <a:lstStyle/>
          <a:p>
            <a:fld id="{5257B995-136A-4A15-87A5-26420C3C1021}" type="slidenum">
              <a:rPr lang="en-US" smtClean="0"/>
              <a:pPr/>
              <a:t>5</a:t>
            </a:fld>
            <a:endParaRPr lang="en-US"/>
          </a:p>
        </p:txBody>
      </p:sp>
    </p:spTree>
    <p:extLst>
      <p:ext uri="{BB962C8B-B14F-4D97-AF65-F5344CB8AC3E}">
        <p14:creationId xmlns:p14="http://schemas.microsoft.com/office/powerpoint/2010/main" val="401974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6</a:t>
            </a:fld>
            <a:endParaRPr lang="en-US"/>
          </a:p>
        </p:txBody>
      </p:sp>
    </p:spTree>
    <p:extLst>
      <p:ext uri="{BB962C8B-B14F-4D97-AF65-F5344CB8AC3E}">
        <p14:creationId xmlns:p14="http://schemas.microsoft.com/office/powerpoint/2010/main" val="393728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941E-8F23-5950-35A3-49747B5A4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78C57-01D7-9826-97E9-0BD5708F2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45164-3C24-2577-0479-33F3C3EB2D4B}"/>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9E36F0F8-71BC-0AED-FE7F-D6E030CD4A0C}"/>
              </a:ext>
            </a:extLst>
          </p:cNvPr>
          <p:cNvSpPr>
            <a:spLocks noGrp="1"/>
          </p:cNvSpPr>
          <p:nvPr>
            <p:ph type="sldNum" sz="quarter" idx="10"/>
          </p:nvPr>
        </p:nvSpPr>
        <p:spPr/>
        <p:txBody>
          <a:bodyPr/>
          <a:lstStyle/>
          <a:p>
            <a:fld id="{5257B995-136A-4A15-87A5-26420C3C1021}" type="slidenum">
              <a:rPr lang="en-US" smtClean="0"/>
              <a:pPr/>
              <a:t>7</a:t>
            </a:fld>
            <a:endParaRPr lang="en-US"/>
          </a:p>
        </p:txBody>
      </p:sp>
    </p:spTree>
    <p:extLst>
      <p:ext uri="{BB962C8B-B14F-4D97-AF65-F5344CB8AC3E}">
        <p14:creationId xmlns:p14="http://schemas.microsoft.com/office/powerpoint/2010/main" val="279235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58571-8967-D9D9-4B39-AA6DCFF7C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84864-4855-CAAF-91CB-DEF16A8BF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1339D-5026-B5FA-8DFB-B48CA5F44606}"/>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1AC5166F-5774-C84C-1E46-F126D4C33D69}"/>
              </a:ext>
            </a:extLst>
          </p:cNvPr>
          <p:cNvSpPr>
            <a:spLocks noGrp="1"/>
          </p:cNvSpPr>
          <p:nvPr>
            <p:ph type="sldNum" sz="quarter" idx="10"/>
          </p:nvPr>
        </p:nvSpPr>
        <p:spPr/>
        <p:txBody>
          <a:bodyPr/>
          <a:lstStyle/>
          <a:p>
            <a:fld id="{5257B995-136A-4A15-87A5-26420C3C1021}" type="slidenum">
              <a:rPr lang="en-US" smtClean="0"/>
              <a:pPr/>
              <a:t>8</a:t>
            </a:fld>
            <a:endParaRPr lang="en-US"/>
          </a:p>
        </p:txBody>
      </p:sp>
    </p:spTree>
    <p:extLst>
      <p:ext uri="{BB962C8B-B14F-4D97-AF65-F5344CB8AC3E}">
        <p14:creationId xmlns:p14="http://schemas.microsoft.com/office/powerpoint/2010/main" val="2663130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12</a:t>
            </a:fld>
            <a:endParaRPr lang="en-US"/>
          </a:p>
        </p:txBody>
      </p:sp>
    </p:spTree>
    <p:extLst>
      <p:ext uri="{BB962C8B-B14F-4D97-AF65-F5344CB8AC3E}">
        <p14:creationId xmlns:p14="http://schemas.microsoft.com/office/powerpoint/2010/main" val="382289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10/31/2024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a:t>”</a:t>
            </a:r>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descr="An empty placeholder to add an image. Click on the placeholder and select the image that you wish to add"/>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descr="An empty placeholder to add an image. Click on the placeholder and select the image that you wish to add"/>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descr="An empty placeholder to add an image. Click on the placeholder and select the image that you wish to add"/>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4"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10/31/2024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10/31/2024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10/31/2024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3"/>
          <p:cNvSpPr>
            <a:spLocks noGrp="1"/>
          </p:cNvSpPr>
          <p:nvPr>
            <p:ph type="ftr" sz="quarter" idx="11"/>
          </p:nvPr>
        </p:nvSpPr>
        <p:spPr/>
        <p:txBody>
          <a:bodyPr/>
          <a:lstStyle/>
          <a:p>
            <a:r>
              <a:rPr lang="en-US" dirty="0"/>
              <a:t>Add a footer</a:t>
            </a:r>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2"/>
          <p:cNvSpPr>
            <a:spLocks noGrp="1"/>
          </p:cNvSpPr>
          <p:nvPr>
            <p:ph type="ftr" sz="quarter" idx="11"/>
          </p:nvPr>
        </p:nvSpPr>
        <p:spPr/>
        <p:txBody>
          <a:bodyPr/>
          <a:lstStyle/>
          <a:p>
            <a:r>
              <a:rPr lang="en-US" dirty="0"/>
              <a:t>Add a footer</a:t>
            </a:r>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5" name="Footer Placeholder 5"/>
          <p:cNvSpPr>
            <a:spLocks noGrp="1"/>
          </p:cNvSpPr>
          <p:nvPr>
            <p:ph type="ftr" sz="quarter" idx="11"/>
          </p:nvPr>
        </p:nvSpPr>
        <p:spPr/>
        <p:txBody>
          <a:bodyPr/>
          <a:lstStyle/>
          <a:p>
            <a:r>
              <a:rPr lang="en-US" dirty="0"/>
              <a:t>Add a footer</a:t>
            </a:r>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10/31/2024</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p:cNvPicPr>
            <a:picLocks noChangeAspect="1"/>
          </p:cNvPicPr>
          <p:nvPr userDrawn="1"/>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alpha val="60000"/>
                  </a:schemeClr>
                </a:solidFill>
              </a:defRPr>
            </a:lvl1pPr>
          </a:lstStyle>
          <a:p>
            <a:fld id="{4AAD347D-5ACD-4C99-B74B-A9C85AD731AF}" type="datetimeFigureOut">
              <a:rPr lang="en-US" smtClean="0"/>
              <a:pPr/>
              <a:t>10/31/2024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dirty="0"/>
              <a:t>Add a footer</a:t>
            </a:r>
          </a:p>
        </p:txBody>
      </p:sp>
      <p:sp>
        <p:nvSpPr>
          <p:cNvPr id="14" name="Rectangle 13"/>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scherlund.blogspot.com/2015/07/what-heck-are-predictive-models.html"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78492" y="725905"/>
            <a:ext cx="8825658" cy="3329581"/>
          </a:xfrm>
        </p:spPr>
        <p:txBody>
          <a:bodyPr/>
          <a:lstStyle/>
          <a:p>
            <a:r>
              <a:rPr lang="en-US" dirty="0"/>
              <a:t>Employee Attrition Analysis and Predictive Model</a:t>
            </a:r>
          </a:p>
        </p:txBody>
      </p:sp>
      <p:sp>
        <p:nvSpPr>
          <p:cNvPr id="6" name="Subtitle 5"/>
          <p:cNvSpPr>
            <a:spLocks noGrp="1"/>
          </p:cNvSpPr>
          <p:nvPr>
            <p:ph type="subTitle" idx="1"/>
          </p:nvPr>
        </p:nvSpPr>
        <p:spPr/>
        <p:txBody>
          <a:bodyPr/>
          <a:lstStyle/>
          <a:p>
            <a:r>
              <a:rPr lang="en-US" dirty="0"/>
              <a:t>Conducted by </a:t>
            </a:r>
            <a:r>
              <a:rPr lang="en-US" dirty="0" err="1"/>
              <a:t>DDSAnalytics</a:t>
            </a:r>
            <a:endParaRPr lang="en-US" dirty="0"/>
          </a:p>
          <a:p>
            <a:r>
              <a:rPr lang="en-US" dirty="0"/>
              <a:t>Presented by Vanessa </a:t>
            </a:r>
            <a:r>
              <a:rPr lang="en-US" dirty="0" err="1"/>
              <a:t>nkongolo</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E958E-2545-B508-5232-0390BF9BE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0542A-D8F0-253E-6DBE-CF6168BC2F6C}"/>
              </a:ext>
            </a:extLst>
          </p:cNvPr>
          <p:cNvSpPr>
            <a:spLocks noGrp="1"/>
          </p:cNvSpPr>
          <p:nvPr>
            <p:ph type="title"/>
          </p:nvPr>
        </p:nvSpPr>
        <p:spPr>
          <a:xfrm>
            <a:off x="646111" y="452718"/>
            <a:ext cx="9404723" cy="1400530"/>
          </a:xfrm>
        </p:spPr>
        <p:txBody>
          <a:bodyPr anchor="t">
            <a:normAutofit/>
          </a:bodyPr>
          <a:lstStyle/>
          <a:p>
            <a:r>
              <a:rPr lang="en-US" dirty="0"/>
              <a:t>Predictive model: using Naïve Bayes</a:t>
            </a:r>
          </a:p>
        </p:txBody>
      </p:sp>
      <p:sp>
        <p:nvSpPr>
          <p:cNvPr id="3" name="Content Placeholder 2">
            <a:extLst>
              <a:ext uri="{FF2B5EF4-FFF2-40B4-BE49-F238E27FC236}">
                <a16:creationId xmlns:a16="http://schemas.microsoft.com/office/drawing/2014/main" id="{4A92DA28-EE89-BD02-098C-734169850D76}"/>
              </a:ext>
            </a:extLst>
          </p:cNvPr>
          <p:cNvSpPr>
            <a:spLocks noGrp="1"/>
          </p:cNvSpPr>
          <p:nvPr>
            <p:ph sz="half" idx="1"/>
          </p:nvPr>
        </p:nvSpPr>
        <p:spPr>
          <a:xfrm>
            <a:off x="1103312" y="2060575"/>
            <a:ext cx="4396339" cy="4195763"/>
          </a:xfrm>
        </p:spPr>
        <p:txBody>
          <a:bodyPr>
            <a:normAutofit/>
          </a:bodyPr>
          <a:lstStyle/>
          <a:p>
            <a:r>
              <a:rPr lang="en-US" dirty="0"/>
              <a:t>Results and Evaluation:</a:t>
            </a:r>
          </a:p>
          <a:p>
            <a:pPr marL="0" indent="0">
              <a:buNone/>
            </a:pPr>
            <a:endParaRPr lang="en-US" dirty="0"/>
          </a:p>
          <a:p>
            <a:pPr marL="0" lvl="0" indent="0" defTabSz="914400" eaLnBrk="0" fontAlgn="base" hangingPunct="0">
              <a:spcBef>
                <a:spcPct val="0"/>
              </a:spcBef>
              <a:spcAft>
                <a:spcPct val="0"/>
              </a:spcAft>
              <a:buClrTx/>
              <a:buSzTx/>
              <a:buFontTx/>
              <a:buChar char="•"/>
            </a:pPr>
            <a:r>
              <a:rPr lang="en-US" altLang="en-US" b="1" dirty="0"/>
              <a:t> Accuracy:</a:t>
            </a:r>
            <a:r>
              <a:rPr lang="en-US" altLang="en-US" dirty="0"/>
              <a:t> 79.31% </a:t>
            </a:r>
          </a:p>
          <a:p>
            <a:pPr marL="0" lvl="0" indent="0" defTabSz="914400" eaLnBrk="0" fontAlgn="base" hangingPunct="0">
              <a:spcBef>
                <a:spcPct val="0"/>
              </a:spcBef>
              <a:spcAft>
                <a:spcPct val="0"/>
              </a:spcAft>
              <a:buClrTx/>
              <a:buSzTx/>
              <a:buNone/>
            </a:pPr>
            <a:endParaRPr lang="en-US" altLang="en-US" dirty="0"/>
          </a:p>
          <a:p>
            <a:pPr marL="0" lvl="0" indent="0" defTabSz="914400" eaLnBrk="0" fontAlgn="base" hangingPunct="0">
              <a:spcBef>
                <a:spcPct val="0"/>
              </a:spcBef>
              <a:spcAft>
                <a:spcPct val="0"/>
              </a:spcAft>
              <a:buClrTx/>
              <a:buSzTx/>
              <a:buFontTx/>
              <a:buChar char="•"/>
            </a:pPr>
            <a:r>
              <a:rPr lang="en-US" altLang="en-US" b="1" dirty="0"/>
              <a:t> Sensitivity : </a:t>
            </a:r>
            <a:r>
              <a:rPr lang="en-US" altLang="en-US" dirty="0"/>
              <a:t>71.43%. The model is highly sensitive in predicting would will stay.</a:t>
            </a:r>
          </a:p>
          <a:p>
            <a:pPr marL="0" lvl="0" indent="0" defTabSz="914400" eaLnBrk="0" fontAlgn="base" hangingPunct="0">
              <a:spcBef>
                <a:spcPct val="0"/>
              </a:spcBef>
              <a:spcAft>
                <a:spcPct val="0"/>
              </a:spcAft>
              <a:buClrTx/>
              <a:buSzTx/>
              <a:buNone/>
            </a:pPr>
            <a:endParaRPr lang="en-US" altLang="en-US" dirty="0"/>
          </a:p>
          <a:p>
            <a:pPr marL="0" lvl="0" indent="0" defTabSz="914400" eaLnBrk="0" fontAlgn="base" hangingPunct="0">
              <a:spcBef>
                <a:spcPct val="0"/>
              </a:spcBef>
              <a:spcAft>
                <a:spcPct val="0"/>
              </a:spcAft>
              <a:buClrTx/>
              <a:buSzTx/>
              <a:buFontTx/>
              <a:buChar char="•"/>
            </a:pPr>
            <a:r>
              <a:rPr lang="en-US" altLang="en-US" b="1" dirty="0"/>
              <a:t> Specificity:</a:t>
            </a:r>
            <a:r>
              <a:rPr lang="en-US" altLang="en-US" dirty="0"/>
              <a:t> 80.82%. The model is effective in likely identifying attrition cases.</a:t>
            </a:r>
          </a:p>
          <a:p>
            <a:pPr>
              <a:buFont typeface="Wingdings" panose="05000000000000000000" pitchFamily="2" charset="2"/>
              <a:buChar char="§"/>
            </a:pPr>
            <a:r>
              <a:rPr lang="en-US" dirty="0"/>
              <a:t>Precision: 41.67%</a:t>
            </a:r>
          </a:p>
          <a:p>
            <a:pPr>
              <a:buFont typeface="Wingdings" panose="05000000000000000000" pitchFamily="2" charset="2"/>
              <a:buChar char="§"/>
            </a:pPr>
            <a:r>
              <a:rPr lang="en-US" dirty="0"/>
              <a:t>F1 Score: 0.5245</a:t>
            </a:r>
          </a:p>
        </p:txBody>
      </p:sp>
      <p:pic>
        <p:nvPicPr>
          <p:cNvPr id="6" name="Picture 5">
            <a:extLst>
              <a:ext uri="{FF2B5EF4-FFF2-40B4-BE49-F238E27FC236}">
                <a16:creationId xmlns:a16="http://schemas.microsoft.com/office/drawing/2014/main" id="{B736F7DF-877A-D701-DFA7-0DF187561EC0}"/>
              </a:ext>
            </a:extLst>
          </p:cNvPr>
          <p:cNvPicPr>
            <a:picLocks noChangeAspect="1"/>
          </p:cNvPicPr>
          <p:nvPr/>
        </p:nvPicPr>
        <p:blipFill>
          <a:blip r:embed="rId2"/>
          <a:stretch>
            <a:fillRect/>
          </a:stretch>
        </p:blipFill>
        <p:spPr>
          <a:xfrm>
            <a:off x="6383493" y="1375380"/>
            <a:ext cx="4258269" cy="5029902"/>
          </a:xfrm>
          <a:prstGeom prst="rect">
            <a:avLst/>
          </a:prstGeom>
        </p:spPr>
      </p:pic>
    </p:spTree>
    <p:extLst>
      <p:ext uri="{BB962C8B-B14F-4D97-AF65-F5344CB8AC3E}">
        <p14:creationId xmlns:p14="http://schemas.microsoft.com/office/powerpoint/2010/main" val="3797151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5B6FD-77B8-A627-F13F-1A82BD807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C9B4B2-E3E0-5774-EB14-D928290A4462}"/>
              </a:ext>
            </a:extLst>
          </p:cNvPr>
          <p:cNvSpPr>
            <a:spLocks noGrp="1"/>
          </p:cNvSpPr>
          <p:nvPr>
            <p:ph type="title"/>
          </p:nvPr>
        </p:nvSpPr>
        <p:spPr>
          <a:xfrm>
            <a:off x="646111" y="452718"/>
            <a:ext cx="9404723" cy="1400530"/>
          </a:xfrm>
        </p:spPr>
        <p:txBody>
          <a:bodyPr anchor="t">
            <a:normAutofit/>
          </a:bodyPr>
          <a:lstStyle/>
          <a:p>
            <a:r>
              <a:rPr lang="en-US" dirty="0"/>
              <a:t>Predictive model: Interpretation</a:t>
            </a:r>
          </a:p>
        </p:txBody>
      </p:sp>
      <p:sp>
        <p:nvSpPr>
          <p:cNvPr id="3" name="Content Placeholder 2">
            <a:extLst>
              <a:ext uri="{FF2B5EF4-FFF2-40B4-BE49-F238E27FC236}">
                <a16:creationId xmlns:a16="http://schemas.microsoft.com/office/drawing/2014/main" id="{F736E7A4-953A-0616-0F20-14E1287920BB}"/>
              </a:ext>
            </a:extLst>
          </p:cNvPr>
          <p:cNvSpPr>
            <a:spLocks noGrp="1"/>
          </p:cNvSpPr>
          <p:nvPr>
            <p:ph sz="half" idx="1"/>
          </p:nvPr>
        </p:nvSpPr>
        <p:spPr>
          <a:xfrm>
            <a:off x="1070655" y="1701346"/>
            <a:ext cx="4396339" cy="4195763"/>
          </a:xfrm>
        </p:spPr>
        <p:txBody>
          <a:bodyPr>
            <a:normAutofit/>
          </a:bodyPr>
          <a:lstStyle/>
          <a:p>
            <a:pPr marL="0" indent="0">
              <a:buNone/>
            </a:pPr>
            <a:r>
              <a:rPr lang="en-US" sz="2000" dirty="0"/>
              <a:t> This model provides a reasonably accurate way to predict attrition. It is good at capturing potential attrition cases (high sensitivity: 71.43%) and reliably identifies employees who are likely to stay (high specificity: 80.82%).</a:t>
            </a:r>
          </a:p>
        </p:txBody>
      </p:sp>
      <p:pic>
        <p:nvPicPr>
          <p:cNvPr id="6" name="Picture 5">
            <a:extLst>
              <a:ext uri="{FF2B5EF4-FFF2-40B4-BE49-F238E27FC236}">
                <a16:creationId xmlns:a16="http://schemas.microsoft.com/office/drawing/2014/main" id="{C28BD98D-FB8C-D233-3CCE-5442F5585ED9}"/>
              </a:ext>
            </a:extLst>
          </p:cNvPr>
          <p:cNvPicPr>
            <a:picLocks noChangeAspect="1"/>
          </p:cNvPicPr>
          <p:nvPr/>
        </p:nvPicPr>
        <p:blipFill>
          <a:blip r:embed="rId2"/>
          <a:stretch>
            <a:fillRect/>
          </a:stretch>
        </p:blipFill>
        <p:spPr>
          <a:xfrm>
            <a:off x="7136785" y="1284276"/>
            <a:ext cx="4258269" cy="5029902"/>
          </a:xfrm>
          <a:prstGeom prst="rect">
            <a:avLst/>
          </a:prstGeom>
        </p:spPr>
      </p:pic>
    </p:spTree>
    <p:extLst>
      <p:ext uri="{BB962C8B-B14F-4D97-AF65-F5344CB8AC3E}">
        <p14:creationId xmlns:p14="http://schemas.microsoft.com/office/powerpoint/2010/main" val="2691761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56" y="425009"/>
            <a:ext cx="9404723" cy="974300"/>
          </a:xfrm>
        </p:spPr>
        <p:txBody>
          <a:bodyPr/>
          <a:lstStyle/>
          <a:p>
            <a:r>
              <a:rPr lang="en-US" dirty="0"/>
              <a:t>Recommendations</a:t>
            </a:r>
          </a:p>
        </p:txBody>
      </p:sp>
      <p:sp>
        <p:nvSpPr>
          <p:cNvPr id="3" name="Rectangle 1">
            <a:extLst>
              <a:ext uri="{FF2B5EF4-FFF2-40B4-BE49-F238E27FC236}">
                <a16:creationId xmlns:a16="http://schemas.microsoft.com/office/drawing/2014/main" id="{93262168-4BF6-E724-E033-90209B136FFE}"/>
              </a:ext>
            </a:extLst>
          </p:cNvPr>
          <p:cNvSpPr>
            <a:spLocks noGrp="1" noChangeArrowheads="1"/>
          </p:cNvSpPr>
          <p:nvPr>
            <p:ph idx="1"/>
          </p:nvPr>
        </p:nvSpPr>
        <p:spPr bwMode="auto">
          <a:xfrm>
            <a:off x="479856" y="1859339"/>
            <a:ext cx="857942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Increase Job Satisfaction: </a:t>
            </a:r>
          </a:p>
          <a:p>
            <a:pPr marL="0" indent="0" defTabSz="914400" eaLnBrk="0" fontAlgn="base" hangingPunct="0">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Consider</a:t>
            </a:r>
            <a:r>
              <a:rPr lang="en-US" altLang="en-US" sz="1800" dirty="0">
                <a:latin typeface="Arial" panose="020B0604020202020204" pitchFamily="34" charset="0"/>
              </a:rPr>
              <a:t> adding meaningful assignments in daily job tasks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Enhance Work-Life Balance: </a:t>
            </a:r>
          </a:p>
          <a:p>
            <a:pPr marL="0" indent="0" defTabSz="914400" eaLnBrk="0" fontAlgn="base" hangingPunct="0">
              <a:spcBef>
                <a:spcPct val="0"/>
              </a:spcBef>
              <a:spcAft>
                <a:spcPct val="0"/>
              </a:spcAft>
              <a:buClrTx/>
              <a:buSzTx/>
              <a:buNone/>
            </a:pPr>
            <a:endParaRPr lang="en-US" altLang="en-US" sz="1800" dirty="0">
              <a:latin typeface="Arial" panose="020B0604020202020204" pitchFamily="34" charset="0"/>
            </a:endParaRP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tx1"/>
                </a:solidFill>
                <a:effectLst/>
                <a:latin typeface="Arial" panose="020B0604020202020204" pitchFamily="34" charset="0"/>
              </a:rPr>
              <a:t>Flexible working arrangements and increasing amount of paid-time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Address Long Commutes: </a:t>
            </a:r>
          </a:p>
          <a:p>
            <a:pPr marL="0" indent="0" defTabSz="914400" eaLnBrk="0" fontAlgn="base" hangingPunct="0">
              <a:spcBef>
                <a:spcPct val="0"/>
              </a:spcBef>
              <a:spcAft>
                <a:spcPct val="0"/>
              </a:spcAft>
              <a:buClrTx/>
              <a:buSzTx/>
              <a:buNone/>
            </a:pPr>
            <a:endParaRPr lang="en-US" altLang="en-US" sz="1800" dirty="0">
              <a:latin typeface="Arial" panose="020B0604020202020204" pitchFamily="34" charset="0"/>
            </a:endParaRPr>
          </a:p>
          <a:p>
            <a:pPr marL="0" indent="0" defTabSz="914400" eaLnBrk="0" fontAlgn="base" hangingPunct="0">
              <a:spcBef>
                <a:spcPct val="0"/>
              </a:spcBef>
              <a:spcAft>
                <a:spcPct val="0"/>
              </a:spcAft>
              <a:buClrTx/>
              <a:buSzTx/>
              <a:buNone/>
            </a:pPr>
            <a:r>
              <a:rPr lang="en-US" altLang="en-US" sz="1800" dirty="0">
                <a:latin typeface="Arial" panose="020B0604020202020204" pitchFamily="34" charset="0"/>
              </a:rPr>
              <a:t>Consider offering remote work to alleviate long travels for affected employees.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029" y="2728735"/>
            <a:ext cx="4493925" cy="1400530"/>
          </a:xfrm>
        </p:spPr>
        <p:txBody>
          <a:bodyPr/>
          <a:lstStyle/>
          <a:p>
            <a:r>
              <a:rPr lang="en-US" dirty="0"/>
              <a:t>Thank You</a:t>
            </a:r>
          </a:p>
        </p:txBody>
      </p:sp>
      <p:sp>
        <p:nvSpPr>
          <p:cNvPr id="3" name="TextBox 2">
            <a:extLst>
              <a:ext uri="{FF2B5EF4-FFF2-40B4-BE49-F238E27FC236}">
                <a16:creationId xmlns:a16="http://schemas.microsoft.com/office/drawing/2014/main" id="{409709D0-92FE-2145-0A3E-A26E940DCB74}"/>
              </a:ext>
            </a:extLst>
          </p:cNvPr>
          <p:cNvSpPr txBox="1"/>
          <p:nvPr/>
        </p:nvSpPr>
        <p:spPr>
          <a:xfrm>
            <a:off x="767444" y="5421086"/>
            <a:ext cx="7070271" cy="369332"/>
          </a:xfrm>
          <a:prstGeom prst="rect">
            <a:avLst/>
          </a:prstGeom>
          <a:noFill/>
        </p:spPr>
        <p:txBody>
          <a:bodyPr wrap="square" rtlCol="0">
            <a:spAutoFit/>
          </a:bodyPr>
          <a:lstStyle/>
          <a:p>
            <a:r>
              <a:rPr lang="en-US" dirty="0"/>
              <a:t>Email: Vnkongolo@smu.edu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a:xfrm>
            <a:off x="606912" y="1152983"/>
            <a:ext cx="10813757" cy="4002120"/>
          </a:xfrm>
        </p:spPr>
        <p:txBody>
          <a:bodyPr>
            <a:normAutofit fontScale="92500" lnSpcReduction="20000"/>
          </a:bodyPr>
          <a:lstStyle/>
          <a:p>
            <a:r>
              <a:rPr lang="en-US" sz="2600" b="1" dirty="0"/>
              <a:t>Objective:</a:t>
            </a:r>
          </a:p>
          <a:p>
            <a:pPr marL="0" indent="0">
              <a:buNone/>
            </a:pPr>
            <a:endParaRPr lang="en-US" sz="2400" b="1" dirty="0"/>
          </a:p>
          <a:p>
            <a:pPr marL="0" lvl="0" indent="0" defTabSz="914400" eaLnBrk="0" fontAlgn="base" hangingPunct="0">
              <a:spcBef>
                <a:spcPct val="0"/>
              </a:spcBef>
              <a:spcAft>
                <a:spcPct val="0"/>
              </a:spcAft>
              <a:buClrTx/>
              <a:buSzTx/>
              <a:buFontTx/>
              <a:buChar char="•"/>
            </a:pPr>
            <a:r>
              <a:rPr lang="en-US" altLang="en-US" sz="2400" dirty="0">
                <a:latin typeface="Arial" panose="020B0604020202020204" pitchFamily="34" charset="0"/>
              </a:rPr>
              <a:t>Identify key factors related to employee attrition.</a:t>
            </a:r>
          </a:p>
          <a:p>
            <a:pPr marL="0" lvl="0" indent="0" defTabSz="914400" eaLnBrk="0" fontAlgn="base" hangingPunct="0">
              <a:spcBef>
                <a:spcPct val="0"/>
              </a:spcBef>
              <a:spcAft>
                <a:spcPct val="0"/>
              </a:spcAft>
              <a:buClrTx/>
              <a:buSzTx/>
              <a:buNone/>
            </a:pPr>
            <a:endParaRPr lang="en-US" altLang="en-US" sz="2400" dirty="0">
              <a:latin typeface="Arial" panose="020B0604020202020204" pitchFamily="34" charset="0"/>
            </a:endParaRPr>
          </a:p>
          <a:p>
            <a:pPr marL="0" lvl="0" indent="0" defTabSz="914400" eaLnBrk="0" fontAlgn="base" hangingPunct="0">
              <a:spcBef>
                <a:spcPct val="0"/>
              </a:spcBef>
              <a:spcAft>
                <a:spcPct val="0"/>
              </a:spcAft>
              <a:buClrTx/>
              <a:buSzTx/>
              <a:buFontTx/>
              <a:buChar char="•"/>
            </a:pPr>
            <a:r>
              <a:rPr lang="en-US" altLang="en-US" sz="2400" dirty="0">
                <a:latin typeface="Arial" panose="020B0604020202020204" pitchFamily="34" charset="0"/>
              </a:rPr>
              <a:t>Predict employees more likely to leave.</a:t>
            </a:r>
          </a:p>
          <a:p>
            <a:pPr marL="0" lvl="0" indent="0" defTabSz="914400" eaLnBrk="0" fontAlgn="base" hangingPunct="0">
              <a:spcBef>
                <a:spcPct val="0"/>
              </a:spcBef>
              <a:spcAft>
                <a:spcPct val="0"/>
              </a:spcAft>
              <a:buClrTx/>
              <a:buSzTx/>
              <a:buNone/>
            </a:pPr>
            <a:endParaRPr lang="en-US" altLang="en-US" sz="2400" dirty="0">
              <a:latin typeface="Arial" panose="020B0604020202020204" pitchFamily="34" charset="0"/>
            </a:endParaRPr>
          </a:p>
          <a:p>
            <a:pPr marL="0" lvl="0" indent="0" defTabSz="914400" eaLnBrk="0" fontAlgn="base" hangingPunct="0">
              <a:spcBef>
                <a:spcPct val="0"/>
              </a:spcBef>
              <a:spcAft>
                <a:spcPct val="0"/>
              </a:spcAft>
              <a:buClrTx/>
              <a:buSzTx/>
              <a:buFontTx/>
              <a:buChar char="•"/>
            </a:pPr>
            <a:r>
              <a:rPr lang="en-US" altLang="en-US" sz="2400" dirty="0">
                <a:latin typeface="Arial" panose="020B0604020202020204" pitchFamily="34" charset="0"/>
              </a:rPr>
              <a:t>Provide insights into job-role-specific trends </a:t>
            </a:r>
          </a:p>
          <a:p>
            <a:pPr marL="0" lvl="0" indent="0" defTabSz="914400" eaLnBrk="0" fontAlgn="base" hangingPunct="0">
              <a:spcBef>
                <a:spcPct val="0"/>
              </a:spcBef>
              <a:spcAft>
                <a:spcPct val="0"/>
              </a:spcAft>
              <a:buClrTx/>
              <a:buSzTx/>
              <a:buFontTx/>
              <a:buChar char="•"/>
            </a:pPr>
            <a:endParaRPr lang="en-US" altLang="en-US" sz="2400" dirty="0">
              <a:latin typeface="Arial" panose="020B0604020202020204" pitchFamily="34" charset="0"/>
            </a:endParaRPr>
          </a:p>
          <a:p>
            <a:pPr marL="0" lvl="0" indent="0" defTabSz="914400" eaLnBrk="0" fontAlgn="base" hangingPunct="0">
              <a:spcBef>
                <a:spcPct val="0"/>
              </a:spcBef>
              <a:spcAft>
                <a:spcPct val="0"/>
              </a:spcAft>
              <a:buClrTx/>
              <a:buSzTx/>
              <a:buFontTx/>
              <a:buChar char="•"/>
            </a:pPr>
            <a:r>
              <a:rPr lang="en-US" altLang="en-US" sz="2400" dirty="0">
                <a:latin typeface="Arial" panose="020B0604020202020204" pitchFamily="34" charset="0"/>
              </a:rPr>
              <a:t>Build a predictive model for attrition.</a:t>
            </a:r>
          </a:p>
          <a:p>
            <a:r>
              <a:rPr lang="en-US" sz="2600" b="1" dirty="0"/>
              <a:t>Goal</a:t>
            </a:r>
            <a:r>
              <a:rPr lang="en-US" dirty="0"/>
              <a:t>: Reduce employee turnover and develop effective retention strategies.</a:t>
            </a:r>
          </a:p>
          <a:p>
            <a:pPr marL="0" lvl="0" indent="0" defTabSz="914400" eaLnBrk="0" fontAlgn="base" hangingPunct="0">
              <a:spcBef>
                <a:spcPct val="0"/>
              </a:spcBef>
              <a:spcAft>
                <a:spcPct val="0"/>
              </a:spcAft>
              <a:buClrTx/>
              <a:buSzTx/>
              <a:buNone/>
            </a:pPr>
            <a:endParaRPr lang="en-US" altLang="en-US" dirty="0">
              <a:latin typeface="Arial" panose="020B0604020202020204" pitchFamily="34" charset="0"/>
            </a:endParaRPr>
          </a:p>
          <a:p>
            <a:r>
              <a:rPr lang="en-US" sz="2600" b="1" dirty="0"/>
              <a:t>Client</a:t>
            </a:r>
            <a:r>
              <a:rPr lang="en-US" sz="2200" dirty="0"/>
              <a:t>: </a:t>
            </a:r>
            <a:r>
              <a:rPr lang="en-US" dirty="0"/>
              <a:t>FRITO LAY</a:t>
            </a:r>
          </a:p>
          <a:p>
            <a:pPr marL="0" indent="0">
              <a:buNone/>
            </a:pPr>
            <a:endParaRPr lang="en-US" dirty="0"/>
          </a:p>
          <a:p>
            <a:pPr marL="0" lvl="0" indent="0" defTabSz="914400" eaLnBrk="0" fontAlgn="base" hangingPunct="0">
              <a:spcBef>
                <a:spcPct val="0"/>
              </a:spcBef>
              <a:spcAft>
                <a:spcPct val="0"/>
              </a:spcAft>
              <a:buClrTx/>
              <a:buSzTx/>
              <a:buNone/>
            </a:pPr>
            <a:endParaRPr lang="en-US" altLang="en-US" dirty="0">
              <a:latin typeface="Arial" panose="020B0604020202020204" pitchFamily="34" charset="0"/>
            </a:endParaRPr>
          </a:p>
          <a:p>
            <a:pPr marL="0" lvl="0" indent="0" defTabSz="914400" eaLnBrk="0" fontAlgn="base" hangingPunct="0">
              <a:spcBef>
                <a:spcPct val="0"/>
              </a:spcBef>
              <a:spcAft>
                <a:spcPct val="0"/>
              </a:spcAft>
              <a:buClrTx/>
              <a:buSzTx/>
              <a:buNone/>
            </a:pPr>
            <a:endParaRPr lang="en-US" altLang="en-US" dirty="0">
              <a:latin typeface="Arial" panose="020B0604020202020204" pitchFamily="34" charset="0"/>
            </a:endParaRPr>
          </a:p>
          <a:p>
            <a:pPr marL="0" indent="0">
              <a:buNone/>
            </a:pPr>
            <a:endParaRPr lang="en-US" dirty="0"/>
          </a:p>
          <a:p>
            <a:pPr marL="0" indent="0">
              <a:buNone/>
            </a:pP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fade">
                                      <p:cBhvr>
                                        <p:cTn id="32" dur="500"/>
                                        <p:tgtEl>
                                          <p:spTgt spid="6">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OVERVIEW</a:t>
            </a:r>
          </a:p>
        </p:txBody>
      </p:sp>
      <p:sp>
        <p:nvSpPr>
          <p:cNvPr id="6" name="Content Placeholder 5"/>
          <p:cNvSpPr>
            <a:spLocks noGrp="1"/>
          </p:cNvSpPr>
          <p:nvPr>
            <p:ph idx="1"/>
          </p:nvPr>
        </p:nvSpPr>
        <p:spPr>
          <a:xfrm>
            <a:off x="336885" y="1475874"/>
            <a:ext cx="10988842" cy="4929408"/>
          </a:xfrm>
        </p:spPr>
        <p:txBody>
          <a:bodyPr>
            <a:normAutofit lnSpcReduction="10000"/>
          </a:bodyPr>
          <a:lstStyle/>
          <a:p>
            <a:r>
              <a:rPr lang="en-US" sz="2400" b="1" dirty="0"/>
              <a:t>Total Records</a:t>
            </a:r>
            <a:r>
              <a:rPr lang="en-US" sz="2600" b="1" dirty="0"/>
              <a:t>: </a:t>
            </a:r>
            <a:r>
              <a:rPr lang="en-US" sz="2400" dirty="0">
                <a:latin typeface="Arial" panose="020B0604020202020204" pitchFamily="34" charset="0"/>
                <a:cs typeface="Arial" panose="020B0604020202020204" pitchFamily="34" charset="0"/>
              </a:rPr>
              <a:t>36 attributes (columns); The attrition column, which is the target variable, indicates whether an employee has left the company.</a:t>
            </a:r>
          </a:p>
          <a:p>
            <a:r>
              <a:rPr lang="en-US" sz="2400" b="1" dirty="0">
                <a:cs typeface="Arial" panose="020B0604020202020204" pitchFamily="34" charset="0"/>
              </a:rPr>
              <a:t>Attrition Distribution</a:t>
            </a:r>
            <a:r>
              <a:rPr lang="en-US" sz="2600" b="1" dirty="0">
                <a:latin typeface="+mn-lt"/>
                <a:cs typeface="Arial" panose="020B0604020202020204" pitchFamily="34" charset="0"/>
              </a:rPr>
              <a:t>:</a:t>
            </a:r>
          </a:p>
          <a:p>
            <a:pPr marL="0" indent="0">
              <a:buNone/>
            </a:pPr>
            <a:endParaRPr lang="en-US" altLang="en-US" sz="2800" dirty="0">
              <a:latin typeface="Arial" panose="020B0604020202020204" pitchFamily="34" charset="0"/>
            </a:endParaRPr>
          </a:p>
          <a:p>
            <a:pPr marL="0" lvl="0" indent="0" defTabSz="914400" eaLnBrk="0" fontAlgn="base" hangingPunct="0">
              <a:spcBef>
                <a:spcPct val="0"/>
              </a:spcBef>
              <a:spcAft>
                <a:spcPct val="0"/>
              </a:spcAft>
              <a:buClrTx/>
              <a:buSzTx/>
              <a:buFontTx/>
              <a:buChar char="•"/>
            </a:pPr>
            <a:r>
              <a:rPr lang="en-US" altLang="en-US" dirty="0">
                <a:latin typeface="+mn-lt"/>
              </a:rPr>
              <a:t>Attrition “NO” : 83.91%</a:t>
            </a:r>
          </a:p>
          <a:p>
            <a:pPr marL="0" lvl="0" indent="0" defTabSz="914400" eaLnBrk="0" fontAlgn="base" hangingPunct="0">
              <a:spcBef>
                <a:spcPct val="0"/>
              </a:spcBef>
              <a:spcAft>
                <a:spcPct val="0"/>
              </a:spcAft>
              <a:buClrTx/>
              <a:buSzTx/>
              <a:buNone/>
            </a:pPr>
            <a:endParaRPr lang="en-US" altLang="en-US" dirty="0">
              <a:latin typeface="+mn-lt"/>
            </a:endParaRPr>
          </a:p>
          <a:p>
            <a:pPr marL="0" lvl="0" indent="0" defTabSz="914400" eaLnBrk="0" fontAlgn="base" hangingPunct="0">
              <a:spcBef>
                <a:spcPct val="0"/>
              </a:spcBef>
              <a:spcAft>
                <a:spcPct val="0"/>
              </a:spcAft>
              <a:buClrTx/>
              <a:buSzTx/>
              <a:buFontTx/>
              <a:buChar char="•"/>
            </a:pPr>
            <a:r>
              <a:rPr lang="en-US" altLang="en-US" dirty="0">
                <a:latin typeface="+mn-lt"/>
              </a:rPr>
              <a:t>Attrition “YES” : 16.09%</a:t>
            </a:r>
          </a:p>
          <a:p>
            <a:pPr marL="0" lvl="0" indent="0" defTabSz="914400" eaLnBrk="0" fontAlgn="base" hangingPunct="0">
              <a:spcBef>
                <a:spcPct val="0"/>
              </a:spcBef>
              <a:spcAft>
                <a:spcPct val="0"/>
              </a:spcAft>
              <a:buClrTx/>
              <a:buSzTx/>
              <a:buNone/>
            </a:pPr>
            <a:endParaRPr lang="en-US" altLang="en-US" dirty="0">
              <a:latin typeface="+mn-lt"/>
            </a:endParaRPr>
          </a:p>
          <a:p>
            <a:pPr marL="0" indent="0">
              <a:buNone/>
            </a:pPr>
            <a:r>
              <a:rPr lang="en-US" dirty="0"/>
              <a:t>This suggest that there seems to be fewer employees leaving the company compared to those staying.</a:t>
            </a:r>
            <a:endParaRPr lang="en-US" b="1" dirty="0"/>
          </a:p>
          <a:p>
            <a:r>
              <a:rPr lang="en-US" sz="2400" b="1" dirty="0"/>
              <a:t>Summary Statistics:</a:t>
            </a:r>
          </a:p>
          <a:p>
            <a:pPr marL="0" indent="0">
              <a:buNone/>
            </a:pPr>
            <a:r>
              <a:rPr lang="en-US" dirty="0"/>
              <a:t>Employees have an average of </a:t>
            </a:r>
            <a:r>
              <a:rPr lang="en-US" b="1" dirty="0"/>
              <a:t>6.96 years</a:t>
            </a:r>
            <a:r>
              <a:rPr lang="en-US" dirty="0"/>
              <a:t> at the company and</a:t>
            </a:r>
            <a:r>
              <a:rPr lang="en-US" b="1" dirty="0"/>
              <a:t> 4.2 years</a:t>
            </a:r>
            <a:r>
              <a:rPr lang="en-US" dirty="0"/>
              <a:t> in their current roles</a:t>
            </a:r>
          </a:p>
          <a:p>
            <a:pPr marL="0" lvl="0" indent="0" defTabSz="914400" eaLnBrk="0" fontAlgn="base" hangingPunct="0">
              <a:spcBef>
                <a:spcPct val="0"/>
              </a:spcBef>
              <a:spcAft>
                <a:spcPct val="0"/>
              </a:spcAft>
              <a:buClrTx/>
              <a:buSzTx/>
              <a:buNone/>
            </a:pPr>
            <a:endParaRPr lang="en-US" altLang="en-US" dirty="0">
              <a:latin typeface="Arial" panose="020B0604020202020204" pitchFamily="34" charset="0"/>
            </a:endParaRPr>
          </a:p>
          <a:p>
            <a:pPr marL="0" lvl="0" indent="0" defTabSz="914400" eaLnBrk="0" fontAlgn="base" hangingPunct="0">
              <a:spcBef>
                <a:spcPct val="0"/>
              </a:spcBef>
              <a:spcAft>
                <a:spcPct val="0"/>
              </a:spcAft>
              <a:buClrTx/>
              <a:buSzTx/>
              <a:buNone/>
            </a:pPr>
            <a:endParaRPr lang="en-US" altLang="en-US" dirty="0">
              <a:latin typeface="Arial" panose="020B0604020202020204"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8284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20287-CB78-8182-5036-4D37AE74B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C5F4A-220D-C178-D49D-4E9935639FB9}"/>
              </a:ext>
            </a:extLst>
          </p:cNvPr>
          <p:cNvSpPr>
            <a:spLocks noGrp="1"/>
          </p:cNvSpPr>
          <p:nvPr>
            <p:ph type="title"/>
          </p:nvPr>
        </p:nvSpPr>
        <p:spPr>
          <a:xfrm>
            <a:off x="646111" y="452718"/>
            <a:ext cx="9404723" cy="1400530"/>
          </a:xfrm>
        </p:spPr>
        <p:txBody>
          <a:bodyPr anchor="t">
            <a:normAutofit/>
          </a:bodyPr>
          <a:lstStyle/>
          <a:p>
            <a:r>
              <a:rPr lang="en-US" dirty="0"/>
              <a:t>Exploratory Data Analysis (EDA)</a:t>
            </a:r>
          </a:p>
        </p:txBody>
      </p:sp>
      <p:sp>
        <p:nvSpPr>
          <p:cNvPr id="5" name="Content Placeholder 4">
            <a:extLst>
              <a:ext uri="{FF2B5EF4-FFF2-40B4-BE49-F238E27FC236}">
                <a16:creationId xmlns:a16="http://schemas.microsoft.com/office/drawing/2014/main" id="{1F183573-41C9-EC91-AACB-099E5B07EEAA}"/>
              </a:ext>
            </a:extLst>
          </p:cNvPr>
          <p:cNvSpPr>
            <a:spLocks noGrp="1"/>
          </p:cNvSpPr>
          <p:nvPr>
            <p:ph sz="half" idx="1"/>
          </p:nvPr>
        </p:nvSpPr>
        <p:spPr>
          <a:xfrm>
            <a:off x="952133" y="1482777"/>
            <a:ext cx="4396339" cy="4195763"/>
          </a:xfrm>
        </p:spPr>
        <p:txBody>
          <a:bodyPr>
            <a:normAutofit/>
          </a:bodyPr>
          <a:lstStyle/>
          <a:p>
            <a:pPr>
              <a:buFont typeface="Wingdings" panose="05000000000000000000" pitchFamily="2" charset="2"/>
              <a:buChar char="Ø"/>
            </a:pPr>
            <a:r>
              <a:rPr lang="en-US" dirty="0"/>
              <a:t>Focused Attributes: </a:t>
            </a:r>
          </a:p>
          <a:p>
            <a:pPr marL="0" indent="0">
              <a:buNone/>
            </a:pPr>
            <a:r>
              <a:rPr lang="en-US" dirty="0"/>
              <a:t>	1. Gender</a:t>
            </a:r>
          </a:p>
          <a:p>
            <a:pPr marL="0" indent="0">
              <a:buNone/>
            </a:pPr>
            <a:r>
              <a:rPr lang="en-US" dirty="0"/>
              <a:t>	2. Age</a:t>
            </a:r>
          </a:p>
          <a:p>
            <a:pPr marL="0" indent="0">
              <a:buNone/>
            </a:pPr>
            <a:r>
              <a:rPr lang="en-US" dirty="0"/>
              <a:t>	3. Hourly Rate</a:t>
            </a:r>
          </a:p>
          <a:p>
            <a:pPr marL="0" indent="0">
              <a:buNone/>
            </a:pPr>
            <a:r>
              <a:rPr lang="en-US" dirty="0"/>
              <a:t>	4. Environment Satisfaction</a:t>
            </a:r>
          </a:p>
          <a:p>
            <a:pPr marL="0" indent="0">
              <a:buNone/>
            </a:pPr>
            <a:r>
              <a:rPr lang="en-US" dirty="0"/>
              <a:t>	5. Overtime</a:t>
            </a:r>
          </a:p>
          <a:p>
            <a:pPr marL="0" indent="0">
              <a:buNone/>
            </a:pPr>
            <a:r>
              <a:rPr lang="en-US" dirty="0"/>
              <a:t>	6. Monthly Income</a:t>
            </a:r>
          </a:p>
        </p:txBody>
      </p:sp>
      <p:sp>
        <p:nvSpPr>
          <p:cNvPr id="6" name="Content Placeholder 5">
            <a:extLst>
              <a:ext uri="{FF2B5EF4-FFF2-40B4-BE49-F238E27FC236}">
                <a16:creationId xmlns:a16="http://schemas.microsoft.com/office/drawing/2014/main" id="{34CD3F2F-D066-6DE1-E4D7-50FCB5F74F39}"/>
              </a:ext>
            </a:extLst>
          </p:cNvPr>
          <p:cNvSpPr>
            <a:spLocks noGrp="1"/>
          </p:cNvSpPr>
          <p:nvPr>
            <p:ph sz="half" idx="2"/>
          </p:nvPr>
        </p:nvSpPr>
        <p:spPr>
          <a:xfrm>
            <a:off x="6096000" y="1532020"/>
            <a:ext cx="4396341" cy="4200245"/>
          </a:xfrm>
        </p:spPr>
        <p:txBody>
          <a:bodyPr>
            <a:normAutofit/>
          </a:bodyPr>
          <a:lstStyle/>
          <a:p>
            <a:pPr lvl="1">
              <a:buFont typeface="Wingdings" panose="05000000000000000000" pitchFamily="2" charset="2"/>
              <a:buChar char="Ø"/>
            </a:pPr>
            <a:r>
              <a:rPr lang="en-US" sz="1800" dirty="0"/>
              <a:t>Created binary indicators for:</a:t>
            </a:r>
          </a:p>
          <a:p>
            <a:pPr marL="800100" lvl="1" indent="-342900">
              <a:buFont typeface="+mj-lt"/>
              <a:buAutoNum type="arabicPeriod"/>
            </a:pPr>
            <a:r>
              <a:rPr lang="en-US" sz="1800" dirty="0"/>
              <a:t>Distance From Home </a:t>
            </a:r>
          </a:p>
          <a:p>
            <a:pPr marL="800100" lvl="1" indent="-342900">
              <a:buFont typeface="+mj-lt"/>
              <a:buAutoNum type="arabicPeriod"/>
            </a:pPr>
            <a:r>
              <a:rPr lang="en-US" sz="1800" dirty="0"/>
              <a:t>Work-Life Balance</a:t>
            </a:r>
          </a:p>
          <a:p>
            <a:pPr marL="800100" lvl="1" indent="-342900">
              <a:buFont typeface="+mj-lt"/>
              <a:buAutoNum type="arabicPeriod"/>
            </a:pPr>
            <a:r>
              <a:rPr lang="en-US" sz="1800" dirty="0"/>
              <a:t>Job Satisfaction </a:t>
            </a:r>
          </a:p>
          <a:p>
            <a:pPr marL="800100" lvl="1" indent="-342900">
              <a:buFont typeface="+mj-lt"/>
              <a:buAutoNum type="arabicPeriod"/>
            </a:pPr>
            <a:r>
              <a:rPr lang="en-US" sz="1800" dirty="0"/>
              <a:t>Department </a:t>
            </a:r>
          </a:p>
          <a:p>
            <a:pPr marL="800100" lvl="1" indent="-342900">
              <a:buFont typeface="+mj-lt"/>
              <a:buAutoNum type="arabicPeriod"/>
            </a:pPr>
            <a:r>
              <a:rPr lang="en-US" sz="1800" dirty="0"/>
              <a:t>Number of companies worked</a:t>
            </a:r>
          </a:p>
          <a:p>
            <a:endParaRPr lang="en-US" dirty="0"/>
          </a:p>
        </p:txBody>
      </p:sp>
    </p:spTree>
    <p:extLst>
      <p:ext uri="{BB962C8B-B14F-4D97-AF65-F5344CB8AC3E}">
        <p14:creationId xmlns:p14="http://schemas.microsoft.com/office/powerpoint/2010/main" val="33657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500"/>
                                        <p:tgtEl>
                                          <p:spTgt spid="6">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Effect transition="in" filter="fade">
                                      <p:cBhvr>
                                        <p:cTn id="45" dur="500"/>
                                        <p:tgtEl>
                                          <p:spTgt spid="6">
                                            <p:txEl>
                                              <p:pRg st="1" end="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500"/>
                                        <p:tgtEl>
                                          <p:spTgt spid="6">
                                            <p:txEl>
                                              <p:pRg st="3" end="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500"/>
                                        <p:tgtEl>
                                          <p:spTgt spid="6">
                                            <p:txEl>
                                              <p:pRg st="4" end="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animEffect transition="in" filter="fade">
                                      <p:cBhvr>
                                        <p:cTn id="5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EBDA0-FB4B-ABCF-85AD-5C141CAE07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977AB-81A6-EADF-CF24-F10E74C25495}"/>
              </a:ext>
            </a:extLst>
          </p:cNvPr>
          <p:cNvSpPr>
            <a:spLocks noGrp="1"/>
          </p:cNvSpPr>
          <p:nvPr>
            <p:ph type="title"/>
          </p:nvPr>
        </p:nvSpPr>
        <p:spPr>
          <a:xfrm>
            <a:off x="646111" y="452718"/>
            <a:ext cx="9404723" cy="1400530"/>
          </a:xfrm>
        </p:spPr>
        <p:txBody>
          <a:bodyPr anchor="t">
            <a:normAutofit/>
          </a:bodyPr>
          <a:lstStyle/>
          <a:p>
            <a:r>
              <a:rPr lang="en-US" dirty="0"/>
              <a:t>Exploratory Data Analysis (EDA)</a:t>
            </a:r>
          </a:p>
        </p:txBody>
      </p:sp>
      <p:pic>
        <p:nvPicPr>
          <p:cNvPr id="4" name="Content Placeholder 3" descr="Illustration of artist">
            <a:extLst>
              <a:ext uri="{FF2B5EF4-FFF2-40B4-BE49-F238E27FC236}">
                <a16:creationId xmlns:a16="http://schemas.microsoft.com/office/drawing/2014/main" id="{10088B1B-DC88-5539-4946-D32673C1DC54}"/>
              </a:ext>
            </a:extLst>
          </p:cNvPr>
          <p:cNvPicPr>
            <a:picLocks noGrp="1" noChangeAspect="1"/>
          </p:cNvPicPr>
          <p:nvPr>
            <p:ph sz="half" idx="2"/>
          </p:nvPr>
        </p:nvPicPr>
        <p:blipFill>
          <a:blip r:embed="rId3"/>
          <a:stretch/>
        </p:blipFill>
        <p:spPr>
          <a:xfrm>
            <a:off x="869595" y="1992482"/>
            <a:ext cx="6070048" cy="3657204"/>
          </a:xfrm>
          <a:noFill/>
        </p:spPr>
      </p:pic>
      <p:sp>
        <p:nvSpPr>
          <p:cNvPr id="5" name="Content Placeholder 4">
            <a:extLst>
              <a:ext uri="{FF2B5EF4-FFF2-40B4-BE49-F238E27FC236}">
                <a16:creationId xmlns:a16="http://schemas.microsoft.com/office/drawing/2014/main" id="{36D25EBE-3A69-272C-D2B5-2EC1A2D2BF07}"/>
              </a:ext>
            </a:extLst>
          </p:cNvPr>
          <p:cNvSpPr>
            <a:spLocks noGrp="1"/>
          </p:cNvSpPr>
          <p:nvPr>
            <p:ph sz="quarter" idx="4"/>
          </p:nvPr>
        </p:nvSpPr>
        <p:spPr>
          <a:xfrm>
            <a:off x="7102929" y="1786018"/>
            <a:ext cx="4764101" cy="3218736"/>
          </a:xfrm>
        </p:spPr>
        <p:txBody>
          <a:bodyPr>
            <a:normAutofit/>
          </a:bodyPr>
          <a:lstStyle/>
          <a:p>
            <a:pPr lvl="1"/>
            <a:r>
              <a:rPr lang="en-US" sz="2400" b="1" dirty="0"/>
              <a:t>Top 3 Factors related to Attrition	</a:t>
            </a:r>
          </a:p>
          <a:p>
            <a:pPr marL="457200" lvl="1" indent="0">
              <a:buNone/>
            </a:pPr>
            <a:endParaRPr lang="en-US" sz="2400" dirty="0"/>
          </a:p>
          <a:p>
            <a:pPr marL="800100" lvl="1" indent="-342900">
              <a:buAutoNum type="arabicPeriod"/>
            </a:pPr>
            <a:r>
              <a:rPr lang="en-US" sz="2400" dirty="0"/>
              <a:t>Job Satisfaction</a:t>
            </a:r>
          </a:p>
          <a:p>
            <a:pPr marL="800100" lvl="1" indent="-342900">
              <a:buAutoNum type="arabicPeriod"/>
            </a:pPr>
            <a:r>
              <a:rPr lang="en-US" sz="2400" dirty="0"/>
              <a:t>Work-Life Balance</a:t>
            </a:r>
          </a:p>
          <a:p>
            <a:pPr marL="800100" lvl="1" indent="-342900">
              <a:buAutoNum type="arabicPeriod"/>
            </a:pPr>
            <a:r>
              <a:rPr lang="en-US" sz="2400" dirty="0"/>
              <a:t>Distance from Home</a:t>
            </a:r>
          </a:p>
        </p:txBody>
      </p:sp>
    </p:spTree>
    <p:extLst>
      <p:ext uri="{BB962C8B-B14F-4D97-AF65-F5344CB8AC3E}">
        <p14:creationId xmlns:p14="http://schemas.microsoft.com/office/powerpoint/2010/main" val="163732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p:spPr>
        <p:txBody>
          <a:bodyPr anchor="t">
            <a:normAutofit/>
          </a:bodyPr>
          <a:lstStyle/>
          <a:p>
            <a:r>
              <a:rPr lang="en-US" dirty="0"/>
              <a:t>Top 3 Factors related to attrition:</a:t>
            </a:r>
            <a:br>
              <a:rPr lang="en-US" dirty="0"/>
            </a:br>
            <a:r>
              <a:rPr lang="en-US" dirty="0"/>
              <a:t>1) Job Satisfaction</a:t>
            </a:r>
          </a:p>
        </p:txBody>
      </p:sp>
      <p:sp>
        <p:nvSpPr>
          <p:cNvPr id="5" name="Content Placeholder 4"/>
          <p:cNvSpPr>
            <a:spLocks noGrp="1"/>
          </p:cNvSpPr>
          <p:nvPr>
            <p:ph sz="half" idx="1"/>
          </p:nvPr>
        </p:nvSpPr>
        <p:spPr>
          <a:xfrm>
            <a:off x="952133" y="2060575"/>
            <a:ext cx="4396339" cy="4195763"/>
          </a:xfrm>
        </p:spPr>
        <p:txBody>
          <a:bodyPr>
            <a:normAutofit/>
          </a:bodyPr>
          <a:lstStyle/>
          <a:p>
            <a:pPr marL="457200" lvl="1" indent="0">
              <a:buNone/>
            </a:pPr>
            <a:r>
              <a:rPr lang="en-US" sz="1800" dirty="0"/>
              <a:t>Employees with low job satisfaction are more likely to leave (left, red). Low job satisfaction can lead to disengagement, reduced productivity, and ultimately, a decision to leave.</a:t>
            </a:r>
          </a:p>
        </p:txBody>
      </p:sp>
      <p:pic>
        <p:nvPicPr>
          <p:cNvPr id="4" name="Content Placeholder 3" descr="A red and blue squares&#10;&#10;Description automatically generated">
            <a:extLst>
              <a:ext uri="{FF2B5EF4-FFF2-40B4-BE49-F238E27FC236}">
                <a16:creationId xmlns:a16="http://schemas.microsoft.com/office/drawing/2014/main" id="{E316D581-0182-C725-25D8-82BF63456F53}"/>
              </a:ext>
            </a:extLst>
          </p:cNvPr>
          <p:cNvPicPr>
            <a:picLocks noGrp="1" noChangeAspect="1"/>
          </p:cNvPicPr>
          <p:nvPr>
            <p:ph sz="half" idx="2"/>
          </p:nvPr>
        </p:nvPicPr>
        <p:blipFill>
          <a:blip r:embed="rId3"/>
          <a:stretch>
            <a:fillRect/>
          </a:stretch>
        </p:blipFill>
        <p:spPr>
          <a:xfrm>
            <a:off x="5654675" y="2952154"/>
            <a:ext cx="6032162" cy="330418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A8DE-561A-21A0-4E65-9F9F03C70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C4490-8814-890B-409E-3E6E1DE90355}"/>
              </a:ext>
            </a:extLst>
          </p:cNvPr>
          <p:cNvSpPr>
            <a:spLocks noGrp="1"/>
          </p:cNvSpPr>
          <p:nvPr>
            <p:ph type="title"/>
          </p:nvPr>
        </p:nvSpPr>
        <p:spPr>
          <a:xfrm>
            <a:off x="646111" y="452718"/>
            <a:ext cx="9404723" cy="1400530"/>
          </a:xfrm>
        </p:spPr>
        <p:txBody>
          <a:bodyPr anchor="t">
            <a:normAutofit/>
          </a:bodyPr>
          <a:lstStyle/>
          <a:p>
            <a:r>
              <a:rPr lang="en-US" dirty="0"/>
              <a:t>Top 3 Factors related to attrition:</a:t>
            </a:r>
            <a:br>
              <a:rPr lang="en-US" dirty="0"/>
            </a:br>
            <a:r>
              <a:rPr lang="en-US" dirty="0"/>
              <a:t>2) Work-Life Balance</a:t>
            </a:r>
          </a:p>
        </p:txBody>
      </p:sp>
      <p:pic>
        <p:nvPicPr>
          <p:cNvPr id="4" name="Content Placeholder 3" descr="A graph of blue and red bars&#10;&#10;Description automatically generated">
            <a:extLst>
              <a:ext uri="{FF2B5EF4-FFF2-40B4-BE49-F238E27FC236}">
                <a16:creationId xmlns:a16="http://schemas.microsoft.com/office/drawing/2014/main" id="{F177D0CF-9896-D80F-CEC5-AB114BB4CFB2}"/>
              </a:ext>
            </a:extLst>
          </p:cNvPr>
          <p:cNvPicPr>
            <a:picLocks noGrp="1" noChangeAspect="1"/>
          </p:cNvPicPr>
          <p:nvPr>
            <p:ph sz="half" idx="1"/>
          </p:nvPr>
        </p:nvPicPr>
        <p:blipFill>
          <a:blip r:embed="rId3"/>
          <a:stretch>
            <a:fillRect/>
          </a:stretch>
        </p:blipFill>
        <p:spPr>
          <a:xfrm>
            <a:off x="842052" y="2375805"/>
            <a:ext cx="7077304" cy="3198732"/>
          </a:xfrm>
          <a:noFill/>
        </p:spPr>
      </p:pic>
      <p:sp>
        <p:nvSpPr>
          <p:cNvPr id="5" name="Content Placeholder 4">
            <a:extLst>
              <a:ext uri="{FF2B5EF4-FFF2-40B4-BE49-F238E27FC236}">
                <a16:creationId xmlns:a16="http://schemas.microsoft.com/office/drawing/2014/main" id="{1E0651DE-249C-B9D5-64C4-3EAAB2C500BE}"/>
              </a:ext>
            </a:extLst>
          </p:cNvPr>
          <p:cNvSpPr>
            <a:spLocks noGrp="1"/>
          </p:cNvSpPr>
          <p:nvPr>
            <p:ph sz="half" idx="2"/>
          </p:nvPr>
        </p:nvSpPr>
        <p:spPr>
          <a:xfrm>
            <a:off x="8094426" y="2058011"/>
            <a:ext cx="3912816" cy="4016218"/>
          </a:xfrm>
        </p:spPr>
        <p:txBody>
          <a:bodyPr>
            <a:normAutofit lnSpcReduction="10000"/>
          </a:bodyPr>
          <a:lstStyle/>
          <a:p>
            <a:pPr marL="457200" lvl="1" indent="0">
              <a:buNone/>
            </a:pPr>
            <a:r>
              <a:rPr lang="en-US" sz="2000" dirty="0"/>
              <a:t>Those with lower work-life balance ratings show higher attrition rates; As work-life balance ratings improve, the proportion of employees who leave (red) decreases significantly. Employees with a low work-life balance rating of 1 have a much higher attrition rate compared to those with ratings of 3 or 4.</a:t>
            </a:r>
            <a:endParaRPr lang="en-US" sz="1800" dirty="0"/>
          </a:p>
        </p:txBody>
      </p:sp>
    </p:spTree>
    <p:extLst>
      <p:ext uri="{BB962C8B-B14F-4D97-AF65-F5344CB8AC3E}">
        <p14:creationId xmlns:p14="http://schemas.microsoft.com/office/powerpoint/2010/main" val="402304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B654-2ED0-A1BB-38A0-B19A30764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CDC62-C6B4-B826-AB64-C299CCE2E0FA}"/>
              </a:ext>
            </a:extLst>
          </p:cNvPr>
          <p:cNvSpPr>
            <a:spLocks noGrp="1"/>
          </p:cNvSpPr>
          <p:nvPr>
            <p:ph type="title"/>
          </p:nvPr>
        </p:nvSpPr>
        <p:spPr>
          <a:xfrm>
            <a:off x="646111" y="452718"/>
            <a:ext cx="9404723" cy="1400530"/>
          </a:xfrm>
        </p:spPr>
        <p:txBody>
          <a:bodyPr anchor="t">
            <a:normAutofit/>
          </a:bodyPr>
          <a:lstStyle/>
          <a:p>
            <a:r>
              <a:rPr lang="en-US" dirty="0"/>
              <a:t>Top 3 Factors related to attrition:</a:t>
            </a:r>
            <a:br>
              <a:rPr lang="en-US" dirty="0"/>
            </a:br>
            <a:r>
              <a:rPr lang="en-US" dirty="0"/>
              <a:t>3) Distance from Home</a:t>
            </a:r>
          </a:p>
        </p:txBody>
      </p:sp>
      <p:sp>
        <p:nvSpPr>
          <p:cNvPr id="5" name="Content Placeholder 4">
            <a:extLst>
              <a:ext uri="{FF2B5EF4-FFF2-40B4-BE49-F238E27FC236}">
                <a16:creationId xmlns:a16="http://schemas.microsoft.com/office/drawing/2014/main" id="{48FA621A-B538-AD6F-2329-789C9A82F8D4}"/>
              </a:ext>
            </a:extLst>
          </p:cNvPr>
          <p:cNvSpPr>
            <a:spLocks noGrp="1"/>
          </p:cNvSpPr>
          <p:nvPr>
            <p:ph sz="half" idx="1"/>
          </p:nvPr>
        </p:nvSpPr>
        <p:spPr>
          <a:xfrm>
            <a:off x="335869" y="2034235"/>
            <a:ext cx="5052560" cy="4235936"/>
          </a:xfrm>
        </p:spPr>
        <p:txBody>
          <a:bodyPr>
            <a:normAutofit/>
          </a:bodyPr>
          <a:lstStyle/>
          <a:p>
            <a:pPr marL="457200" lvl="1" indent="0">
              <a:buNone/>
            </a:pPr>
            <a:r>
              <a:rPr lang="en-US" sz="1800" dirty="0"/>
              <a:t>Employees living more than 20 miles away have a higher tendency to leave. Employees who left the company (in red) tend to live farther away from their workplace. The median distance for employees who left is higher than for those who stayed, showing that long commutes can increase the likelihood of attrition.</a:t>
            </a:r>
          </a:p>
        </p:txBody>
      </p:sp>
      <p:pic>
        <p:nvPicPr>
          <p:cNvPr id="4" name="Content Placeholder 3" descr="A graph of red and blue squares&#10;&#10;Description automatically generated">
            <a:extLst>
              <a:ext uri="{FF2B5EF4-FFF2-40B4-BE49-F238E27FC236}">
                <a16:creationId xmlns:a16="http://schemas.microsoft.com/office/drawing/2014/main" id="{59DF6CF1-3025-04E6-1ED2-0FFD21DB4A9A}"/>
              </a:ext>
            </a:extLst>
          </p:cNvPr>
          <p:cNvPicPr>
            <a:picLocks noGrp="1" noChangeAspect="1"/>
          </p:cNvPicPr>
          <p:nvPr>
            <p:ph sz="half" idx="2"/>
          </p:nvPr>
        </p:nvPicPr>
        <p:blipFill>
          <a:blip r:embed="rId3"/>
          <a:stretch>
            <a:fillRect/>
          </a:stretch>
        </p:blipFill>
        <p:spPr>
          <a:xfrm>
            <a:off x="5691372" y="2620477"/>
            <a:ext cx="5600698" cy="3784805"/>
          </a:xfrm>
        </p:spPr>
      </p:pic>
    </p:spTree>
    <p:extLst>
      <p:ext uri="{BB962C8B-B14F-4D97-AF65-F5344CB8AC3E}">
        <p14:creationId xmlns:p14="http://schemas.microsoft.com/office/powerpoint/2010/main" val="3758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E951-90CB-E99B-7E5A-17BC727B75EB}"/>
              </a:ext>
            </a:extLst>
          </p:cNvPr>
          <p:cNvSpPr>
            <a:spLocks noGrp="1"/>
          </p:cNvSpPr>
          <p:nvPr>
            <p:ph type="title"/>
          </p:nvPr>
        </p:nvSpPr>
        <p:spPr>
          <a:xfrm>
            <a:off x="645130" y="387789"/>
            <a:ext cx="9404723" cy="775855"/>
          </a:xfrm>
        </p:spPr>
        <p:txBody>
          <a:bodyPr/>
          <a:lstStyle/>
          <a:p>
            <a:r>
              <a:rPr lang="en-US" dirty="0"/>
              <a:t>Predictive model</a:t>
            </a:r>
          </a:p>
        </p:txBody>
      </p:sp>
      <p:sp>
        <p:nvSpPr>
          <p:cNvPr id="3" name="Content Placeholder 2">
            <a:extLst>
              <a:ext uri="{FF2B5EF4-FFF2-40B4-BE49-F238E27FC236}">
                <a16:creationId xmlns:a16="http://schemas.microsoft.com/office/drawing/2014/main" id="{C5D31CBF-8609-B72B-AD12-03CC717D8DE3}"/>
              </a:ext>
            </a:extLst>
          </p:cNvPr>
          <p:cNvSpPr>
            <a:spLocks noGrp="1"/>
          </p:cNvSpPr>
          <p:nvPr>
            <p:ph idx="1"/>
          </p:nvPr>
        </p:nvSpPr>
        <p:spPr>
          <a:xfrm>
            <a:off x="890059" y="1545743"/>
            <a:ext cx="7306884" cy="4195481"/>
          </a:xfrm>
        </p:spPr>
        <p:txBody>
          <a:bodyPr>
            <a:normAutofit/>
          </a:bodyPr>
          <a:lstStyle/>
          <a:p>
            <a:r>
              <a:rPr lang="en-US" dirty="0"/>
              <a:t>Model Overview:</a:t>
            </a:r>
          </a:p>
          <a:p>
            <a:pPr>
              <a:buFont typeface="Arial" panose="020B0604020202020204" pitchFamily="34" charset="0"/>
              <a:buChar char="•"/>
            </a:pPr>
            <a:r>
              <a:rPr lang="en-US" b="1" dirty="0"/>
              <a:t>Chosen Model</a:t>
            </a:r>
            <a:r>
              <a:rPr lang="en-US" dirty="0"/>
              <a:t>: Naive Bayes Classifier</a:t>
            </a:r>
          </a:p>
          <a:p>
            <a:pPr>
              <a:buFont typeface="Arial" panose="020B0604020202020204" pitchFamily="34" charset="0"/>
              <a:buChar char="•"/>
            </a:pPr>
            <a:r>
              <a:rPr lang="en-US" b="1" dirty="0"/>
              <a:t>Data Split</a:t>
            </a:r>
            <a:r>
              <a:rPr lang="en-US" dirty="0"/>
              <a:t>: 80% training, 20% testing</a:t>
            </a:r>
          </a:p>
          <a:p>
            <a:pPr>
              <a:buFont typeface="Arial" panose="020B0604020202020204" pitchFamily="34" charset="0"/>
              <a:buChar char="•"/>
            </a:pPr>
            <a:r>
              <a:rPr lang="en-US" b="1" dirty="0"/>
              <a:t>Threshold Tuning</a:t>
            </a:r>
            <a:r>
              <a:rPr lang="en-US" dirty="0"/>
              <a:t>: Set a threshold of 0.6 to balance sensitivity and specificity.</a:t>
            </a:r>
          </a:p>
          <a:p>
            <a:pPr>
              <a:buFont typeface="Arial" panose="020B0604020202020204" pitchFamily="34" charset="0"/>
              <a:buChar char="•"/>
            </a:pPr>
            <a:r>
              <a:rPr lang="en-US" b="1" dirty="0"/>
              <a:t>Sampling</a:t>
            </a:r>
            <a:r>
              <a:rPr lang="en-US" dirty="0"/>
              <a:t>: Used up-sampling to address class imbalance in the training data.</a:t>
            </a:r>
          </a:p>
        </p:txBody>
      </p:sp>
      <p:pic>
        <p:nvPicPr>
          <p:cNvPr id="5" name="Picture 4" descr="A green sign with white text&#10;&#10;Description automatically generated">
            <a:extLst>
              <a:ext uri="{FF2B5EF4-FFF2-40B4-BE49-F238E27FC236}">
                <a16:creationId xmlns:a16="http://schemas.microsoft.com/office/drawing/2014/main" id="{04610F37-B1A6-24CE-520B-F49C610295D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54274" y="1545742"/>
            <a:ext cx="3745419" cy="1997557"/>
          </a:xfrm>
          <a:prstGeom prst="rect">
            <a:avLst/>
          </a:prstGeom>
        </p:spPr>
      </p:pic>
    </p:spTree>
    <p:extLst>
      <p:ext uri="{BB962C8B-B14F-4D97-AF65-F5344CB8AC3E}">
        <p14:creationId xmlns:p14="http://schemas.microsoft.com/office/powerpoint/2010/main" val="5461662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usiness Strategy">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Business plan presentation (Ion green design, widescreen).potx" id="{866C028E-10C7-4672-8238-17D4366C073A}" vid="{2A820B7E-5093-43C8-ABD0-FF5B957D5E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4129D1CBF31C428578EE4098E5B438" ma:contentTypeVersion="8" ma:contentTypeDescription="Create a new document." ma:contentTypeScope="" ma:versionID="a306db30a9646d0dec2c4f07f51c0498">
  <xsd:schema xmlns:xsd="http://www.w3.org/2001/XMLSchema" xmlns:xs="http://www.w3.org/2001/XMLSchema" xmlns:p="http://schemas.microsoft.com/office/2006/metadata/properties" xmlns:ns3="20bc28b8-4a60-4f69-84cf-879b6f4f62a4" xmlns:ns4="6f0cd20e-e297-4b13-a370-bd2a7fa29c33" targetNamespace="http://schemas.microsoft.com/office/2006/metadata/properties" ma:root="true" ma:fieldsID="85300f9db65bf0a551ed0ccecceb340f" ns3:_="" ns4:_="">
    <xsd:import namespace="20bc28b8-4a60-4f69-84cf-879b6f4f62a4"/>
    <xsd:import namespace="6f0cd20e-e297-4b13-a370-bd2a7fa29c3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c28b8-4a60-4f69-84cf-879b6f4f62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f0cd20e-e297-4b13-a370-bd2a7fa29c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0bc28b8-4a60-4f69-84cf-879b6f4f62a4" xsi:nil="true"/>
  </documentManagement>
</p:properties>
</file>

<file path=customXml/itemProps1.xml><?xml version="1.0" encoding="utf-8"?>
<ds:datastoreItem xmlns:ds="http://schemas.openxmlformats.org/officeDocument/2006/customXml" ds:itemID="{53E5706A-78FE-40B9-9367-AAF943BD0594}">
  <ds:schemaRefs>
    <ds:schemaRef ds:uri="http://schemas.microsoft.com/sharepoint/v3/contenttype/forms"/>
  </ds:schemaRefs>
</ds:datastoreItem>
</file>

<file path=customXml/itemProps2.xml><?xml version="1.0" encoding="utf-8"?>
<ds:datastoreItem xmlns:ds="http://schemas.openxmlformats.org/officeDocument/2006/customXml" ds:itemID="{DFFE6261-1C85-4F69-B935-7A1D1C9D8B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bc28b8-4a60-4f69-84cf-879b6f4f62a4"/>
    <ds:schemaRef ds:uri="6f0cd20e-e297-4b13-a370-bd2a7fa29c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D56C9C-B40A-4A43-BCAC-21BB2C8E5C91}">
  <ds:schemaRefs>
    <ds:schemaRef ds:uri="http://purl.org/dc/terms/"/>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6f0cd20e-e297-4b13-a370-bd2a7fa29c33"/>
    <ds:schemaRef ds:uri="20bc28b8-4a60-4f69-84cf-879b6f4f62a4"/>
    <ds:schemaRef ds:uri="http://purl.org/dc/dcmitype/"/>
    <ds:schemaRef ds:uri="http://purl.org/dc/elements/1.1/"/>
  </ds:schemaRefs>
</ds:datastoreItem>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Business plan presentation (Ion green design, widescreen)</Template>
  <TotalTime>4896</TotalTime>
  <Words>607</Words>
  <Application>Microsoft Office PowerPoint</Application>
  <PresentationFormat>Widescreen</PresentationFormat>
  <Paragraphs>100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Wingdings</vt:lpstr>
      <vt:lpstr>Wingdings 3</vt:lpstr>
      <vt:lpstr>Business Strategy</vt:lpstr>
      <vt:lpstr>Employee Attrition Analysis and Predictive Model</vt:lpstr>
      <vt:lpstr>Introduction</vt:lpstr>
      <vt:lpstr>DATASET OVERVIEW</vt:lpstr>
      <vt:lpstr>Exploratory Data Analysis (EDA)</vt:lpstr>
      <vt:lpstr>Exploratory Data Analysis (EDA)</vt:lpstr>
      <vt:lpstr>Top 3 Factors related to attrition: 1) Job Satisfaction</vt:lpstr>
      <vt:lpstr>Top 3 Factors related to attrition: 2) Work-Life Balance</vt:lpstr>
      <vt:lpstr>Top 3 Factors related to attrition: 3) Distance from Home</vt:lpstr>
      <vt:lpstr>Predictive model</vt:lpstr>
      <vt:lpstr>Predictive model: using Naïve Bayes</vt:lpstr>
      <vt:lpstr>Predictive model: Interpretation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Nkongolo</dc:creator>
  <cp:lastModifiedBy>Vanessa Nkongolo</cp:lastModifiedBy>
  <cp:revision>1</cp:revision>
  <cp:lastPrinted>2012-08-15T21:38:02Z</cp:lastPrinted>
  <dcterms:created xsi:type="dcterms:W3CDTF">2024-10-21T17:44:34Z</dcterms:created>
  <dcterms:modified xsi:type="dcterms:W3CDTF">2024-11-01T04:19:54Z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0x010100D04129D1CBF31C428578EE4098E5B438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